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19" r:id="rId2"/>
    <p:sldId id="328" r:id="rId3"/>
    <p:sldId id="282" r:id="rId4"/>
    <p:sldId id="327" r:id="rId5"/>
    <p:sldId id="326" r:id="rId6"/>
    <p:sldId id="321" r:id="rId7"/>
    <p:sldId id="275" r:id="rId8"/>
    <p:sldId id="322" r:id="rId9"/>
    <p:sldId id="323" r:id="rId10"/>
    <p:sldId id="324" r:id="rId11"/>
    <p:sldId id="325" r:id="rId12"/>
    <p:sldId id="31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000"/>
    <a:srgbClr val="73EBC8"/>
    <a:srgbClr val="66ACDB"/>
    <a:srgbClr val="AD4946"/>
    <a:srgbClr val="25406B"/>
    <a:srgbClr val="2190FD"/>
    <a:srgbClr val="3D72C1"/>
    <a:srgbClr val="D62627"/>
    <a:srgbClr val="F9BC5A"/>
    <a:srgbClr val="212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37" autoAdjust="0"/>
  </p:normalViewPr>
  <p:slideViewPr>
    <p:cSldViewPr snapToGrid="0" showGuides="1">
      <p:cViewPr varScale="1">
        <p:scale>
          <a:sx n="86" d="100"/>
          <a:sy n="86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 showGuides="1">
      <p:cViewPr varScale="1">
        <p:scale>
          <a:sx n="56" d="100"/>
          <a:sy n="56" d="100"/>
        </p:scale>
        <p:origin x="242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01AD86-87C1-F34F-A570-94653B2133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83CAC2-274D-AA49-9273-0BB99AAEE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D4BB7-ADC9-E64E-AAAA-DB1E10F7C241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DFFCAF-3164-5B4A-A7AA-1F95C1C808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173253-261F-124A-8FD0-6B2BCD6EBC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D9CB6-B921-3743-B681-02986F8A8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726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1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描述已自动生成">
            <a:extLst>
              <a:ext uri="{FF2B5EF4-FFF2-40B4-BE49-F238E27FC236}">
                <a16:creationId xmlns:a16="http://schemas.microsoft.com/office/drawing/2014/main" id="{422A68A6-7AA9-46DB-B362-0D5E085760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66" r="14893" b="30770"/>
          <a:stretch/>
        </p:blipFill>
        <p:spPr>
          <a:xfrm flipH="1">
            <a:off x="2313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904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山上的风景&#10;&#10;描述已自动生成">
            <a:extLst>
              <a:ext uri="{FF2B5EF4-FFF2-40B4-BE49-F238E27FC236}">
                <a16:creationId xmlns:a16="http://schemas.microsoft.com/office/drawing/2014/main" id="{4B639CD6-6049-4F4F-AFC8-09EAE4327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455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山上的风景&#10;&#10;描述已自动生成">
            <a:extLst>
              <a:ext uri="{FF2B5EF4-FFF2-40B4-BE49-F238E27FC236}">
                <a16:creationId xmlns:a16="http://schemas.microsoft.com/office/drawing/2014/main" id="{FC74EDC2-B4D8-48C7-8E0F-EBA5EA322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90" r="46" b="3303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361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3B66EB-2A32-4456-AE9D-667759561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0" t="1418" r="6978" b="4675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A887A42-AC5A-4EE2-A8B7-A56212DB0D58}"/>
              </a:ext>
            </a:extLst>
          </p:cNvPr>
          <p:cNvGrpSpPr/>
          <p:nvPr userDrawn="1"/>
        </p:nvGrpSpPr>
        <p:grpSpPr>
          <a:xfrm flipH="1">
            <a:off x="2831651" y="723581"/>
            <a:ext cx="1628505" cy="324011"/>
            <a:chOff x="8988164" y="2998449"/>
            <a:chExt cx="2050177" cy="407908"/>
          </a:xfrm>
        </p:grpSpPr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E724EEB5-A866-4343-B375-3C3CBA77DE68}"/>
                </a:ext>
              </a:extLst>
            </p:cNvPr>
            <p:cNvCxnSpPr>
              <a:cxnSpLocks/>
              <a:stCxn id="123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105D6854-A1AA-4D09-81E5-5F425384EF84}"/>
                </a:ext>
              </a:extLst>
            </p:cNvPr>
            <p:cNvCxnSpPr>
              <a:cxnSpLocks/>
            </p:cNvCxnSpPr>
            <p:nvPr/>
          </p:nvCxnSpPr>
          <p:spPr>
            <a:xfrm>
              <a:off x="8988164" y="2998449"/>
              <a:ext cx="126586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7965CDD-B459-4A5E-8FAC-FC5AE17F7812}"/>
                </a:ext>
              </a:extLst>
            </p:cNvPr>
            <p:cNvCxnSpPr>
              <a:cxnSpLocks/>
              <a:stCxn id="123" idx="0"/>
              <a:endCxn id="122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8982B40B-C03E-4059-B3AE-6CCB20A04507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116B257-3D1B-4375-84D5-CD3A867AEBE2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23" name="弧形 122">
              <a:extLst>
                <a:ext uri="{FF2B5EF4-FFF2-40B4-BE49-F238E27FC236}">
                  <a16:creationId xmlns:a16="http://schemas.microsoft.com/office/drawing/2014/main" id="{14E6F465-5C4A-45F7-A3DD-C912E779AC74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24" name="弧形 123">
              <a:extLst>
                <a:ext uri="{FF2B5EF4-FFF2-40B4-BE49-F238E27FC236}">
                  <a16:creationId xmlns:a16="http://schemas.microsoft.com/office/drawing/2014/main" id="{88BA6E4B-191D-4D85-9CA7-2447F3890026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1E2D1C77-5FEA-4F35-B87C-28E3DA42A715}"/>
              </a:ext>
            </a:extLst>
          </p:cNvPr>
          <p:cNvGrpSpPr/>
          <p:nvPr/>
        </p:nvGrpSpPr>
        <p:grpSpPr>
          <a:xfrm rot="10800000">
            <a:off x="4690055" y="413839"/>
            <a:ext cx="2811889" cy="775062"/>
            <a:chOff x="1768536" y="2312557"/>
            <a:chExt cx="3718560" cy="1116443"/>
          </a:xfrm>
        </p:grpSpPr>
        <p:sp>
          <p:nvSpPr>
            <p:cNvPr id="130" name="缺角矩形 129">
              <a:extLst>
                <a:ext uri="{FF2B5EF4-FFF2-40B4-BE49-F238E27FC236}">
                  <a16:creationId xmlns:a16="http://schemas.microsoft.com/office/drawing/2014/main" id="{658D17EA-DE60-47F0-858A-E2369CC45671}"/>
                </a:ext>
              </a:extLst>
            </p:cNvPr>
            <p:cNvSpPr/>
            <p:nvPr/>
          </p:nvSpPr>
          <p:spPr>
            <a:xfrm>
              <a:off x="1768536" y="2312557"/>
              <a:ext cx="3718560" cy="1116443"/>
            </a:xfrm>
            <a:prstGeom prst="plaqu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缺角矩形 130">
              <a:extLst>
                <a:ext uri="{FF2B5EF4-FFF2-40B4-BE49-F238E27FC236}">
                  <a16:creationId xmlns:a16="http://schemas.microsoft.com/office/drawing/2014/main" id="{1A542FDC-57B6-4E41-8910-492B1CCECE74}"/>
                </a:ext>
              </a:extLst>
            </p:cNvPr>
            <p:cNvSpPr/>
            <p:nvPr/>
          </p:nvSpPr>
          <p:spPr>
            <a:xfrm>
              <a:off x="1813560" y="2357942"/>
              <a:ext cx="3627120" cy="1025672"/>
            </a:xfrm>
            <a:prstGeom prst="plaque">
              <a:avLst/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缺角矩形 128">
            <a:extLst>
              <a:ext uri="{FF2B5EF4-FFF2-40B4-BE49-F238E27FC236}">
                <a16:creationId xmlns:a16="http://schemas.microsoft.com/office/drawing/2014/main" id="{3686BE8D-0308-468D-AFC0-AFD902AE8063}"/>
              </a:ext>
            </a:extLst>
          </p:cNvPr>
          <p:cNvSpPr/>
          <p:nvPr/>
        </p:nvSpPr>
        <p:spPr>
          <a:xfrm rot="10800000">
            <a:off x="4690054" y="413839"/>
            <a:ext cx="2811889" cy="775062"/>
          </a:xfrm>
          <a:prstGeom prst="plaque">
            <a:avLst/>
          </a:prstGeom>
          <a:blipFill>
            <a:blip r:embed="rId4">
              <a:alphaModFix amt="5000"/>
            </a:blip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标题 115">
            <a:extLst>
              <a:ext uri="{FF2B5EF4-FFF2-40B4-BE49-F238E27FC236}">
                <a16:creationId xmlns:a16="http://schemas.microsoft.com/office/drawing/2014/main" id="{2B8E4D16-CB3B-49C1-A806-8AB386FA7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2027" y="567727"/>
            <a:ext cx="3794612" cy="589205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595FD8C0-6430-4434-8163-064717F990BA}"/>
              </a:ext>
            </a:extLst>
          </p:cNvPr>
          <p:cNvGrpSpPr/>
          <p:nvPr userDrawn="1"/>
        </p:nvGrpSpPr>
        <p:grpSpPr>
          <a:xfrm>
            <a:off x="7786035" y="723581"/>
            <a:ext cx="1628505" cy="324011"/>
            <a:chOff x="8988164" y="2998449"/>
            <a:chExt cx="2050177" cy="407908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76689FEC-B956-47D9-A4A2-7405A3593AEB}"/>
                </a:ext>
              </a:extLst>
            </p:cNvPr>
            <p:cNvCxnSpPr>
              <a:cxnSpLocks/>
              <a:stCxn id="146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357D5F85-6BB7-4AC8-A706-1C9481EA771D}"/>
                </a:ext>
              </a:extLst>
            </p:cNvPr>
            <p:cNvCxnSpPr>
              <a:cxnSpLocks/>
            </p:cNvCxnSpPr>
            <p:nvPr/>
          </p:nvCxnSpPr>
          <p:spPr>
            <a:xfrm>
              <a:off x="8988164" y="2998449"/>
              <a:ext cx="126586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86189CB3-1238-40DD-B368-4E19F6EB535A}"/>
                </a:ext>
              </a:extLst>
            </p:cNvPr>
            <p:cNvCxnSpPr>
              <a:cxnSpLocks/>
              <a:stCxn id="146" idx="0"/>
              <a:endCxn id="145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27FB5271-EDC6-4582-88BD-C2D2BD3A3C73}"/>
                </a:ext>
              </a:extLst>
            </p:cNvPr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056BD222-C9A0-403C-9DE5-510AA6965E64}"/>
                </a:ext>
              </a:extLst>
            </p:cNvPr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" fmla="*/ 1280160 w 1371600"/>
                <a:gd name="connsiteY0" fmla="*/ 640080 h 1280160"/>
                <a:gd name="connsiteX1" fmla="*/ 640080 w 1371600"/>
                <a:gd name="connsiteY1" fmla="*/ 1280160 h 1280160"/>
                <a:gd name="connsiteX2" fmla="*/ 0 w 1371600"/>
                <a:gd name="connsiteY2" fmla="*/ 640080 h 1280160"/>
                <a:gd name="connsiteX3" fmla="*/ 640080 w 1371600"/>
                <a:gd name="connsiteY3" fmla="*/ 0 h 1280160"/>
                <a:gd name="connsiteX4" fmla="*/ 1371600 w 1371600"/>
                <a:gd name="connsiteY4" fmla="*/ 731520 h 1280160"/>
                <a:gd name="connsiteX0" fmla="*/ 1280160 w 1280160"/>
                <a:gd name="connsiteY0" fmla="*/ 640080 h 1280160"/>
                <a:gd name="connsiteX1" fmla="*/ 640080 w 1280160"/>
                <a:gd name="connsiteY1" fmla="*/ 1280160 h 1280160"/>
                <a:gd name="connsiteX2" fmla="*/ 0 w 1280160"/>
                <a:gd name="connsiteY2" fmla="*/ 640080 h 1280160"/>
                <a:gd name="connsiteX3" fmla="*/ 640080 w 1280160"/>
                <a:gd name="connsiteY3" fmla="*/ 0 h 1280160"/>
                <a:gd name="connsiteX0" fmla="*/ 640080 w 640080"/>
                <a:gd name="connsiteY0" fmla="*/ 1280160 h 1280160"/>
                <a:gd name="connsiteX1" fmla="*/ 0 w 640080"/>
                <a:gd name="connsiteY1" fmla="*/ 640080 h 1280160"/>
                <a:gd name="connsiteX2" fmla="*/ 640080 w 640080"/>
                <a:gd name="connsiteY2" fmla="*/ 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46" name="弧形 145">
              <a:extLst>
                <a:ext uri="{FF2B5EF4-FFF2-40B4-BE49-F238E27FC236}">
                  <a16:creationId xmlns:a16="http://schemas.microsoft.com/office/drawing/2014/main" id="{E45A0651-A68E-49EA-904C-072CD28A5EBA}"/>
                </a:ext>
              </a:extLst>
            </p:cNvPr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47" name="弧形 146">
              <a:extLst>
                <a:ext uri="{FF2B5EF4-FFF2-40B4-BE49-F238E27FC236}">
                  <a16:creationId xmlns:a16="http://schemas.microsoft.com/office/drawing/2014/main" id="{7A0F83F7-F484-4759-B13A-23020EF9DD42}"/>
                </a:ext>
              </a:extLst>
            </p:cNvPr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19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描述已自动生成">
            <a:extLst>
              <a:ext uri="{FF2B5EF4-FFF2-40B4-BE49-F238E27FC236}">
                <a16:creationId xmlns:a16="http://schemas.microsoft.com/office/drawing/2014/main" id="{9F1BEBAF-38E0-3D9E-C08F-9CF937591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66" r="14893" b="30770"/>
          <a:stretch/>
        </p:blipFill>
        <p:spPr>
          <a:xfrm flipH="1">
            <a:off x="2313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41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1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userDrawn="1">
          <p15:clr>
            <a:srgbClr val="C35EA4"/>
          </p15:clr>
        </p15:guide>
        <p15:guide id="4" orient="horz" pos="4315" userDrawn="1">
          <p15:clr>
            <a:srgbClr val="C35EA4"/>
          </p15:clr>
        </p15:guide>
        <p15:guide id="5" userDrawn="1">
          <p15:clr>
            <a:srgbClr val="C35EA4"/>
          </p15:clr>
        </p15:guide>
        <p15:guide id="6" pos="7680" userDrawn="1">
          <p15:clr>
            <a:srgbClr val="C35EA4"/>
          </p15:clr>
        </p15:guide>
        <p15:guide id="7" pos="438" userDrawn="1">
          <p15:clr>
            <a:srgbClr val="F26B43"/>
          </p15:clr>
        </p15:guide>
        <p15:guide id="8" pos="7242" userDrawn="1">
          <p15:clr>
            <a:srgbClr val="F26B43"/>
          </p15:clr>
        </p15:guide>
        <p15:guide id="9" orient="horz" pos="572" userDrawn="1">
          <p15:clr>
            <a:srgbClr val="F26B43"/>
          </p15:clr>
        </p15:guide>
        <p15:guide id="10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v.cctv.com/2021/08/27/VIDEFu4NGKeucHeBKpwBVRyK210827.shtml?spm=C53121759377.PpQpNjJyNZw2.0.0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tv.cctv.com/2023/03/07/VIDEN8fa5wA5vyDeP1EQ3CTr230307.s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F29DEB09-699C-4CA8-819D-A74E9D335BAE}"/>
              </a:ext>
            </a:extLst>
          </p:cNvPr>
          <p:cNvSpPr/>
          <p:nvPr/>
        </p:nvSpPr>
        <p:spPr>
          <a:xfrm>
            <a:off x="3840633" y="545353"/>
            <a:ext cx="4167508" cy="4167508"/>
          </a:xfrm>
          <a:prstGeom prst="ellips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7569E9-D061-4126-A79A-0D62284846DB}"/>
              </a:ext>
            </a:extLst>
          </p:cNvPr>
          <p:cNvSpPr txBox="1"/>
          <p:nvPr/>
        </p:nvSpPr>
        <p:spPr>
          <a:xfrm>
            <a:off x="3010257" y="1804754"/>
            <a:ext cx="6075154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1">
                    <a:lumMod val="100000"/>
                  </a:schemeClr>
                </a:solidFill>
                <a:latin typeface="微软雅黑 Bold" panose="020B0703020204020201" pitchFamily="34" charset="-122"/>
                <a:ea typeface="思源宋体 CN Heavy" panose="02020900000000000000"/>
              </a:rPr>
              <a:t>| </a:t>
            </a:r>
            <a:r>
              <a:rPr lang="zh-CN" altLang="en-US" sz="5400" dirty="0">
                <a:solidFill>
                  <a:schemeClr val="accent1">
                    <a:lumMod val="10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阅</a:t>
            </a:r>
            <a:r>
              <a:rPr lang="zh-CN" altLang="en-US" sz="5400" dirty="0">
                <a:solidFill>
                  <a:schemeClr val="accent1">
                    <a:lumMod val="100000"/>
                  </a:schemeClr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5400" dirty="0">
                <a:solidFill>
                  <a:schemeClr val="accent1">
                    <a:lumMod val="100000"/>
                  </a:schemeClr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| </a:t>
            </a:r>
            <a:r>
              <a:rPr lang="zh-CN" altLang="en-US" sz="5400" dirty="0">
                <a:solidFill>
                  <a:schemeClr val="accent1">
                    <a:lumMod val="10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读</a:t>
            </a:r>
            <a:r>
              <a:rPr lang="zh-CN" altLang="en-US" sz="5400" dirty="0">
                <a:solidFill>
                  <a:schemeClr val="accent1">
                    <a:lumMod val="100000"/>
                  </a:schemeClr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5400" dirty="0">
                <a:solidFill>
                  <a:schemeClr val="accent1">
                    <a:lumMod val="100000"/>
                  </a:schemeClr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| </a:t>
            </a:r>
            <a:r>
              <a:rPr lang="zh-CN" altLang="en-US" sz="5400" dirty="0">
                <a:solidFill>
                  <a:schemeClr val="accent1">
                    <a:lumMod val="10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诗</a:t>
            </a:r>
            <a:r>
              <a:rPr lang="zh-CN" altLang="en-US" sz="5400" dirty="0">
                <a:solidFill>
                  <a:schemeClr val="accent1">
                    <a:lumMod val="100000"/>
                  </a:schemeClr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5400" dirty="0">
                <a:solidFill>
                  <a:schemeClr val="accent1">
                    <a:lumMod val="100000"/>
                  </a:schemeClr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| </a:t>
            </a:r>
            <a:r>
              <a:rPr lang="zh-CN" altLang="en-US" sz="5400" dirty="0">
                <a:solidFill>
                  <a:schemeClr val="accent1">
                    <a:lumMod val="100000"/>
                  </a:schemeClr>
                </a:solidFill>
                <a:effectLst/>
                <a:latin typeface="华文宋体" panose="02010600040101010101" pitchFamily="2" charset="-122"/>
                <a:ea typeface="华文宋体" panose="02010600040101010101" pitchFamily="2" charset="-122"/>
              </a:rPr>
              <a:t>歌 </a:t>
            </a:r>
            <a:r>
              <a:rPr lang="en-US" altLang="zh-CN" sz="5400" dirty="0">
                <a:solidFill>
                  <a:schemeClr val="accent1">
                    <a:lumMod val="100000"/>
                  </a:schemeClr>
                </a:solidFill>
                <a:effectLst/>
                <a:latin typeface="微软雅黑 Bold" panose="020B0703020204020201" pitchFamily="34" charset="-122"/>
                <a:ea typeface="思源宋体 CN Heavy" panose="02020900000000000000"/>
              </a:rPr>
              <a:t>|</a:t>
            </a:r>
            <a:endParaRPr lang="zh-CN" altLang="en-US" sz="5400" dirty="0">
              <a:solidFill>
                <a:schemeClr val="accent1">
                  <a:lumMod val="100000"/>
                </a:schemeClr>
              </a:solidFill>
              <a:effectLst/>
              <a:latin typeface="微软雅黑 Bold" panose="020B0703020204020201" pitchFamily="34" charset="-122"/>
              <a:ea typeface="思源宋体 CN Heavy" panose="02020900000000000000"/>
            </a:endParaRPr>
          </a:p>
        </p:txBody>
      </p:sp>
      <p:pic>
        <p:nvPicPr>
          <p:cNvPr id="58" name="图形 57">
            <a:extLst>
              <a:ext uri="{FF2B5EF4-FFF2-40B4-BE49-F238E27FC236}">
                <a16:creationId xmlns:a16="http://schemas.microsoft.com/office/drawing/2014/main" id="{FBBFBA33-3E0B-428B-8721-A6FBA267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4299" y="2088457"/>
            <a:ext cx="303197" cy="7659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1DA35D-4207-4821-BB31-22FFE5466D11}"/>
              </a:ext>
            </a:extLst>
          </p:cNvPr>
          <p:cNvSpPr txBox="1"/>
          <p:nvPr/>
        </p:nvSpPr>
        <p:spPr>
          <a:xfrm>
            <a:off x="3866948" y="3449735"/>
            <a:ext cx="4361771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 上海科技大学 生命科学与技术学院 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生命技术专业 王默涵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12646CE-0EDD-4BBF-BFB2-C5B5CA0E588C}"/>
              </a:ext>
            </a:extLst>
          </p:cNvPr>
          <p:cNvGrpSpPr/>
          <p:nvPr/>
        </p:nvGrpSpPr>
        <p:grpSpPr>
          <a:xfrm>
            <a:off x="1587241" y="3637003"/>
            <a:ext cx="909489" cy="179648"/>
            <a:chOff x="2731283" y="5385651"/>
            <a:chExt cx="909489" cy="179648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4468125E-BED0-49EA-83C4-315CFD53847F}"/>
                </a:ext>
              </a:extLst>
            </p:cNvPr>
            <p:cNvCxnSpPr>
              <a:cxnSpLocks/>
            </p:cNvCxnSpPr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672211D-63F9-48CD-B31D-6C2918668723}"/>
                </a:ext>
              </a:extLst>
            </p:cNvPr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71" name="菱形 70">
                <a:extLst>
                  <a:ext uri="{FF2B5EF4-FFF2-40B4-BE49-F238E27FC236}">
                    <a16:creationId xmlns:a16="http://schemas.microsoft.com/office/drawing/2014/main" id="{296F1C85-06AB-405F-999E-0CC794BF4B3D}"/>
                  </a:ext>
                </a:extLst>
              </p:cNvPr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菱形 71">
                <a:extLst>
                  <a:ext uri="{FF2B5EF4-FFF2-40B4-BE49-F238E27FC236}">
                    <a16:creationId xmlns:a16="http://schemas.microsoft.com/office/drawing/2014/main" id="{03F2C6F8-5727-4E1E-B903-2DB0A0064DF1}"/>
                  </a:ext>
                </a:extLst>
              </p:cNvPr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CA29F8D6-93AC-439D-9E4F-34689B1DDA7C}"/>
                </a:ext>
              </a:extLst>
            </p:cNvPr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690E6C7D-9E8B-4AFA-9453-EBBA9AE6F479}"/>
              </a:ext>
            </a:extLst>
          </p:cNvPr>
          <p:cNvSpPr/>
          <p:nvPr/>
        </p:nvSpPr>
        <p:spPr>
          <a:xfrm flipH="1">
            <a:off x="2911918" y="3123256"/>
            <a:ext cx="6271830" cy="1117319"/>
          </a:xfrm>
          <a:custGeom>
            <a:avLst/>
            <a:gdLst>
              <a:gd name="connsiteX0" fmla="*/ 2519550 w 5041501"/>
              <a:gd name="connsiteY0" fmla="*/ 0 h 748012"/>
              <a:gd name="connsiteX1" fmla="*/ 2343499 w 5041501"/>
              <a:gd name="connsiteY1" fmla="*/ 152268 h 748012"/>
              <a:gd name="connsiteX2" fmla="*/ 2311026 w 5041501"/>
              <a:gd name="connsiteY2" fmla="*/ 156027 h 748012"/>
              <a:gd name="connsiteX3" fmla="*/ 239534 w 5041501"/>
              <a:gd name="connsiteY3" fmla="*/ 156027 h 748012"/>
              <a:gd name="connsiteX4" fmla="*/ 196019 w 5041501"/>
              <a:gd name="connsiteY4" fmla="*/ 199542 h 748012"/>
              <a:gd name="connsiteX5" fmla="*/ 196019 w 5041501"/>
              <a:gd name="connsiteY5" fmla="*/ 211022 h 748012"/>
              <a:gd name="connsiteX6" fmla="*/ 187667 w 5041501"/>
              <a:gd name="connsiteY6" fmla="*/ 207562 h 748012"/>
              <a:gd name="connsiteX7" fmla="*/ 112929 w 5041501"/>
              <a:gd name="connsiteY7" fmla="*/ 207562 h 748012"/>
              <a:gd name="connsiteX8" fmla="*/ 83886 w 5041501"/>
              <a:gd name="connsiteY8" fmla="*/ 236605 h 748012"/>
              <a:gd name="connsiteX9" fmla="*/ 83886 w 5041501"/>
              <a:gd name="connsiteY9" fmla="*/ 232976 h 748012"/>
              <a:gd name="connsiteX10" fmla="*/ 0 w 5041501"/>
              <a:gd name="connsiteY10" fmla="*/ 379297 h 748012"/>
              <a:gd name="connsiteX11" fmla="*/ 83886 w 5041501"/>
              <a:gd name="connsiteY11" fmla="*/ 525619 h 748012"/>
              <a:gd name="connsiteX12" fmla="*/ 83886 w 5041501"/>
              <a:gd name="connsiteY12" fmla="*/ 521989 h 748012"/>
              <a:gd name="connsiteX13" fmla="*/ 112929 w 5041501"/>
              <a:gd name="connsiteY13" fmla="*/ 551032 h 748012"/>
              <a:gd name="connsiteX14" fmla="*/ 187667 w 5041501"/>
              <a:gd name="connsiteY14" fmla="*/ 551032 h 748012"/>
              <a:gd name="connsiteX15" fmla="*/ 196019 w 5041501"/>
              <a:gd name="connsiteY15" fmla="*/ 547573 h 748012"/>
              <a:gd name="connsiteX16" fmla="*/ 196019 w 5041501"/>
              <a:gd name="connsiteY16" fmla="*/ 559053 h 748012"/>
              <a:gd name="connsiteX17" fmla="*/ 239534 w 5041501"/>
              <a:gd name="connsiteY17" fmla="*/ 602568 h 748012"/>
              <a:gd name="connsiteX18" fmla="*/ 2361155 w 5041501"/>
              <a:gd name="connsiteY18" fmla="*/ 602568 h 748012"/>
              <a:gd name="connsiteX19" fmla="*/ 2435123 w 5041501"/>
              <a:gd name="connsiteY19" fmla="*/ 631159 h 748012"/>
              <a:gd name="connsiteX20" fmla="*/ 2519550 w 5041501"/>
              <a:gd name="connsiteY20" fmla="*/ 748012 h 748012"/>
              <a:gd name="connsiteX21" fmla="*/ 2603977 w 5041501"/>
              <a:gd name="connsiteY21" fmla="*/ 631159 h 748012"/>
              <a:gd name="connsiteX22" fmla="*/ 2677946 w 5041501"/>
              <a:gd name="connsiteY22" fmla="*/ 602568 h 748012"/>
              <a:gd name="connsiteX23" fmla="*/ 4799569 w 5041501"/>
              <a:gd name="connsiteY23" fmla="*/ 602568 h 748012"/>
              <a:gd name="connsiteX24" fmla="*/ 4843084 w 5041501"/>
              <a:gd name="connsiteY24" fmla="*/ 559053 h 748012"/>
              <a:gd name="connsiteX25" fmla="*/ 4843084 w 5041501"/>
              <a:gd name="connsiteY25" fmla="*/ 545949 h 748012"/>
              <a:gd name="connsiteX26" fmla="*/ 4855357 w 5041501"/>
              <a:gd name="connsiteY26" fmla="*/ 551032 h 748012"/>
              <a:gd name="connsiteX27" fmla="*/ 4930095 w 5041501"/>
              <a:gd name="connsiteY27" fmla="*/ 551032 h 748012"/>
              <a:gd name="connsiteX28" fmla="*/ 4959138 w 5041501"/>
              <a:gd name="connsiteY28" fmla="*/ 521989 h 748012"/>
              <a:gd name="connsiteX29" fmla="*/ 4959138 w 5041501"/>
              <a:gd name="connsiteY29" fmla="*/ 512456 h 748012"/>
              <a:gd name="connsiteX30" fmla="*/ 4964207 w 5041501"/>
              <a:gd name="connsiteY30" fmla="*/ 468664 h 748012"/>
              <a:gd name="connsiteX31" fmla="*/ 5041501 w 5041501"/>
              <a:gd name="connsiteY31" fmla="*/ 379297 h 748012"/>
              <a:gd name="connsiteX32" fmla="*/ 4964207 w 5041501"/>
              <a:gd name="connsiteY32" fmla="*/ 289931 h 748012"/>
              <a:gd name="connsiteX33" fmla="*/ 4959138 w 5041501"/>
              <a:gd name="connsiteY33" fmla="*/ 246138 h 748012"/>
              <a:gd name="connsiteX34" fmla="*/ 4959138 w 5041501"/>
              <a:gd name="connsiteY34" fmla="*/ 236605 h 748012"/>
              <a:gd name="connsiteX35" fmla="*/ 4930095 w 5041501"/>
              <a:gd name="connsiteY35" fmla="*/ 207562 h 748012"/>
              <a:gd name="connsiteX36" fmla="*/ 4855357 w 5041501"/>
              <a:gd name="connsiteY36" fmla="*/ 207562 h 748012"/>
              <a:gd name="connsiteX37" fmla="*/ 4843084 w 5041501"/>
              <a:gd name="connsiteY37" fmla="*/ 212646 h 748012"/>
              <a:gd name="connsiteX38" fmla="*/ 4843084 w 5041501"/>
              <a:gd name="connsiteY38" fmla="*/ 199542 h 748012"/>
              <a:gd name="connsiteX39" fmla="*/ 4799569 w 5041501"/>
              <a:gd name="connsiteY39" fmla="*/ 156027 h 748012"/>
              <a:gd name="connsiteX40" fmla="*/ 2728074 w 5041501"/>
              <a:gd name="connsiteY40" fmla="*/ 156027 h 748012"/>
              <a:gd name="connsiteX41" fmla="*/ 2695601 w 5041501"/>
              <a:gd name="connsiteY41" fmla="*/ 152268 h 748012"/>
              <a:gd name="connsiteX42" fmla="*/ 2519550 w 5041501"/>
              <a:gd name="connsiteY42" fmla="*/ 0 h 74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041501" h="748012">
                <a:moveTo>
                  <a:pt x="2519550" y="0"/>
                </a:moveTo>
                <a:cubicBezTo>
                  <a:pt x="2519550" y="68450"/>
                  <a:pt x="2446957" y="127181"/>
                  <a:pt x="2343499" y="152268"/>
                </a:cubicBezTo>
                <a:lnTo>
                  <a:pt x="2311026" y="156027"/>
                </a:lnTo>
                <a:lnTo>
                  <a:pt x="239534" y="156027"/>
                </a:lnTo>
                <a:cubicBezTo>
                  <a:pt x="215501" y="156027"/>
                  <a:pt x="196019" y="175509"/>
                  <a:pt x="196019" y="199542"/>
                </a:cubicBezTo>
                <a:lnTo>
                  <a:pt x="196019" y="211022"/>
                </a:lnTo>
                <a:lnTo>
                  <a:pt x="187667" y="207562"/>
                </a:lnTo>
                <a:lnTo>
                  <a:pt x="112929" y="207562"/>
                </a:lnTo>
                <a:cubicBezTo>
                  <a:pt x="96889" y="207562"/>
                  <a:pt x="83886" y="220565"/>
                  <a:pt x="83886" y="236605"/>
                </a:cubicBezTo>
                <a:lnTo>
                  <a:pt x="83886" y="232976"/>
                </a:lnTo>
                <a:cubicBezTo>
                  <a:pt x="83886" y="313787"/>
                  <a:pt x="46328" y="379297"/>
                  <a:pt x="0" y="379297"/>
                </a:cubicBezTo>
                <a:cubicBezTo>
                  <a:pt x="46328" y="379297"/>
                  <a:pt x="83886" y="444808"/>
                  <a:pt x="83886" y="525619"/>
                </a:cubicBezTo>
                <a:lnTo>
                  <a:pt x="83886" y="521989"/>
                </a:lnTo>
                <a:cubicBezTo>
                  <a:pt x="83886" y="538029"/>
                  <a:pt x="96889" y="551032"/>
                  <a:pt x="112929" y="551032"/>
                </a:cubicBezTo>
                <a:lnTo>
                  <a:pt x="187667" y="551032"/>
                </a:lnTo>
                <a:lnTo>
                  <a:pt x="196019" y="547573"/>
                </a:lnTo>
                <a:lnTo>
                  <a:pt x="196019" y="559053"/>
                </a:lnTo>
                <a:cubicBezTo>
                  <a:pt x="196019" y="583086"/>
                  <a:pt x="215501" y="602568"/>
                  <a:pt x="239534" y="602568"/>
                </a:cubicBezTo>
                <a:lnTo>
                  <a:pt x="2361155" y="602568"/>
                </a:lnTo>
                <a:lnTo>
                  <a:pt x="2435123" y="631159"/>
                </a:lnTo>
                <a:cubicBezTo>
                  <a:pt x="2487287" y="661065"/>
                  <a:pt x="2519550" y="702378"/>
                  <a:pt x="2519550" y="748012"/>
                </a:cubicBezTo>
                <a:cubicBezTo>
                  <a:pt x="2519550" y="702378"/>
                  <a:pt x="2551814" y="661065"/>
                  <a:pt x="2603977" y="631159"/>
                </a:cubicBezTo>
                <a:lnTo>
                  <a:pt x="2677946" y="602568"/>
                </a:lnTo>
                <a:lnTo>
                  <a:pt x="4799569" y="602568"/>
                </a:lnTo>
                <a:cubicBezTo>
                  <a:pt x="4823602" y="602568"/>
                  <a:pt x="4843084" y="583086"/>
                  <a:pt x="4843084" y="559053"/>
                </a:cubicBezTo>
                <a:lnTo>
                  <a:pt x="4843084" y="545949"/>
                </a:lnTo>
                <a:lnTo>
                  <a:pt x="4855357" y="551032"/>
                </a:lnTo>
                <a:lnTo>
                  <a:pt x="4930095" y="551032"/>
                </a:lnTo>
                <a:cubicBezTo>
                  <a:pt x="4946135" y="551032"/>
                  <a:pt x="4959138" y="538029"/>
                  <a:pt x="4959138" y="521989"/>
                </a:cubicBezTo>
                <a:lnTo>
                  <a:pt x="4959138" y="512456"/>
                </a:lnTo>
                <a:lnTo>
                  <a:pt x="4964207" y="468664"/>
                </a:lnTo>
                <a:cubicBezTo>
                  <a:pt x="4976941" y="416147"/>
                  <a:pt x="5006754" y="379297"/>
                  <a:pt x="5041501" y="379297"/>
                </a:cubicBezTo>
                <a:cubicBezTo>
                  <a:pt x="5006754" y="379297"/>
                  <a:pt x="4976941" y="342448"/>
                  <a:pt x="4964207" y="289931"/>
                </a:cubicBezTo>
                <a:lnTo>
                  <a:pt x="4959138" y="246138"/>
                </a:lnTo>
                <a:lnTo>
                  <a:pt x="4959138" y="236605"/>
                </a:lnTo>
                <a:cubicBezTo>
                  <a:pt x="4959138" y="220565"/>
                  <a:pt x="4946135" y="207562"/>
                  <a:pt x="4930095" y="207562"/>
                </a:cubicBezTo>
                <a:lnTo>
                  <a:pt x="4855357" y="207562"/>
                </a:lnTo>
                <a:lnTo>
                  <a:pt x="4843084" y="212646"/>
                </a:lnTo>
                <a:lnTo>
                  <a:pt x="4843084" y="199542"/>
                </a:lnTo>
                <a:cubicBezTo>
                  <a:pt x="4843084" y="175509"/>
                  <a:pt x="4823602" y="156027"/>
                  <a:pt x="4799569" y="156027"/>
                </a:cubicBezTo>
                <a:lnTo>
                  <a:pt x="2728074" y="156027"/>
                </a:lnTo>
                <a:lnTo>
                  <a:pt x="2695601" y="152268"/>
                </a:lnTo>
                <a:cubicBezTo>
                  <a:pt x="2592144" y="127181"/>
                  <a:pt x="2519550" y="68450"/>
                  <a:pt x="2519550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0601CB62-529F-44D0-B06D-1A68E1CD3203}"/>
              </a:ext>
            </a:extLst>
          </p:cNvPr>
          <p:cNvSpPr/>
          <p:nvPr/>
        </p:nvSpPr>
        <p:spPr>
          <a:xfrm flipH="1">
            <a:off x="6047834" y="4606929"/>
            <a:ext cx="274619" cy="116571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90D77D1C-2162-4D27-BAB4-6AB75B4F9E41}"/>
              </a:ext>
            </a:extLst>
          </p:cNvPr>
          <p:cNvSpPr/>
          <p:nvPr/>
        </p:nvSpPr>
        <p:spPr>
          <a:xfrm flipH="1">
            <a:off x="6368251" y="4315158"/>
            <a:ext cx="274619" cy="117321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3679F13-808C-4F75-86E5-30A9E50A6C6F}"/>
              </a:ext>
            </a:extLst>
          </p:cNvPr>
          <p:cNvSpPr/>
          <p:nvPr/>
        </p:nvSpPr>
        <p:spPr>
          <a:xfrm flipH="1">
            <a:off x="5421118" y="4551908"/>
            <a:ext cx="275661" cy="117809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CD2284DC-97FD-4B13-AE8E-03D9F18CD69A}"/>
              </a:ext>
            </a:extLst>
          </p:cNvPr>
          <p:cNvSpPr/>
          <p:nvPr/>
        </p:nvSpPr>
        <p:spPr>
          <a:xfrm flipH="1">
            <a:off x="6854394" y="4496764"/>
            <a:ext cx="519790" cy="247577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C5FBDF7C-5564-4B6F-B135-02D3380129B1}"/>
              </a:ext>
            </a:extLst>
          </p:cNvPr>
          <p:cNvSpPr/>
          <p:nvPr/>
        </p:nvSpPr>
        <p:spPr>
          <a:xfrm flipH="1">
            <a:off x="6642870" y="4878083"/>
            <a:ext cx="142046" cy="97575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C92CC67B-C65E-4502-839F-1D17F28397B4}"/>
              </a:ext>
            </a:extLst>
          </p:cNvPr>
          <p:cNvSpPr/>
          <p:nvPr/>
        </p:nvSpPr>
        <p:spPr>
          <a:xfrm flipH="1">
            <a:off x="4183860" y="4761687"/>
            <a:ext cx="192947" cy="83810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D09C56BD-D2F5-487B-8386-C49E706AA045}"/>
              </a:ext>
            </a:extLst>
          </p:cNvPr>
          <p:cNvSpPr/>
          <p:nvPr/>
        </p:nvSpPr>
        <p:spPr>
          <a:xfrm flipH="1">
            <a:off x="7641650" y="4598159"/>
            <a:ext cx="366491" cy="161920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D8D0E3DE-64E9-46C1-AB2F-FA4579AAC3A8}"/>
              </a:ext>
            </a:extLst>
          </p:cNvPr>
          <p:cNvSpPr/>
          <p:nvPr/>
        </p:nvSpPr>
        <p:spPr>
          <a:xfrm flipH="1">
            <a:off x="4969467" y="4712861"/>
            <a:ext cx="275663" cy="116737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E40FDC3C-E4DD-4675-85D7-245707B85634}"/>
              </a:ext>
            </a:extLst>
          </p:cNvPr>
          <p:cNvSpPr/>
          <p:nvPr/>
        </p:nvSpPr>
        <p:spPr>
          <a:xfrm flipH="1">
            <a:off x="4578595" y="4895833"/>
            <a:ext cx="142046" cy="99458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0DC5459-007D-4941-A864-19BF6BAF9A33}"/>
              </a:ext>
            </a:extLst>
          </p:cNvPr>
          <p:cNvGrpSpPr/>
          <p:nvPr/>
        </p:nvGrpSpPr>
        <p:grpSpPr>
          <a:xfrm flipH="1">
            <a:off x="9394299" y="3681915"/>
            <a:ext cx="909489" cy="179648"/>
            <a:chOff x="2731283" y="5385651"/>
            <a:chExt cx="909489" cy="179648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6163ABF-17C3-46BD-958D-1CAB46FDF38E}"/>
                </a:ext>
              </a:extLst>
            </p:cNvPr>
            <p:cNvCxnSpPr>
              <a:cxnSpLocks/>
            </p:cNvCxnSpPr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7D2CE82-90B4-41EA-9FEC-472BF7F72DAC}"/>
                </a:ext>
              </a:extLst>
            </p:cNvPr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43" name="菱形 42">
                <a:extLst>
                  <a:ext uri="{FF2B5EF4-FFF2-40B4-BE49-F238E27FC236}">
                    <a16:creationId xmlns:a16="http://schemas.microsoft.com/office/drawing/2014/main" id="{0A7D7D93-362E-4E0B-9BC6-3A9556F424FE}"/>
                  </a:ext>
                </a:extLst>
              </p:cNvPr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菱形 43">
                <a:extLst>
                  <a:ext uri="{FF2B5EF4-FFF2-40B4-BE49-F238E27FC236}">
                    <a16:creationId xmlns:a16="http://schemas.microsoft.com/office/drawing/2014/main" id="{00B25D89-25D9-4A14-B9FA-3687C6EDD77E}"/>
                  </a:ext>
                </a:extLst>
              </p:cNvPr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5835006-C9E9-47AA-9CCD-3DA330981228}"/>
                </a:ext>
              </a:extLst>
            </p:cNvPr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40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0CD81-365B-41E9-EAC0-C909F66D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炼字的例子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224AFC-D077-7193-DAAC-874BDA5E4F15}"/>
              </a:ext>
            </a:extLst>
          </p:cNvPr>
          <p:cNvSpPr/>
          <p:nvPr/>
        </p:nvSpPr>
        <p:spPr>
          <a:xfrm>
            <a:off x="209582" y="2209756"/>
            <a:ext cx="10647808" cy="24384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cap="none" spc="0" dirty="0">
                <a:ln/>
                <a:solidFill>
                  <a:schemeClr val="bg2">
                    <a:lumMod val="25000"/>
                  </a:schemeClr>
                </a:solidFill>
                <a:effectLst/>
              </a:rPr>
              <a:t>“春风又绿江南岸，</a:t>
            </a:r>
            <a:endParaRPr lang="en-US" altLang="zh-CN" sz="5400" b="1" cap="none" spc="0" dirty="0">
              <a:ln/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>
              <a:lnSpc>
                <a:spcPct val="150000"/>
              </a:lnSpc>
            </a:pPr>
            <a:r>
              <a:rPr lang="en-US" altLang="zh-CN" sz="5400" b="1" dirty="0">
                <a:ln/>
                <a:solidFill>
                  <a:schemeClr val="bg2">
                    <a:lumMod val="25000"/>
                  </a:schemeClr>
                </a:solidFill>
              </a:rPr>
              <a:t>                       </a:t>
            </a:r>
            <a:r>
              <a:rPr lang="zh-CN" altLang="en-US" sz="5400" b="1" cap="none" spc="0" dirty="0">
                <a:ln/>
                <a:solidFill>
                  <a:schemeClr val="bg2">
                    <a:lumMod val="25000"/>
                  </a:schemeClr>
                </a:solidFill>
                <a:effectLst/>
              </a:rPr>
              <a:t>明月何时照我还”</a:t>
            </a:r>
          </a:p>
        </p:txBody>
      </p:sp>
    </p:spTree>
    <p:extLst>
      <p:ext uri="{BB962C8B-B14F-4D97-AF65-F5344CB8AC3E}">
        <p14:creationId xmlns:p14="http://schemas.microsoft.com/office/powerpoint/2010/main" val="144279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06506-C41B-413B-0091-51F89106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炼字的例子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7DCDC2-31DD-3B02-0BDD-FEF1761473DB}"/>
              </a:ext>
            </a:extLst>
          </p:cNvPr>
          <p:cNvSpPr/>
          <p:nvPr/>
        </p:nvSpPr>
        <p:spPr>
          <a:xfrm>
            <a:off x="393452" y="2088446"/>
            <a:ext cx="9860392" cy="24384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A6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“绿杨烟外晓寒轻，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A6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A6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               红杏枝头春意闹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A6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235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>
            <a:extLst>
              <a:ext uri="{FF2B5EF4-FFF2-40B4-BE49-F238E27FC236}">
                <a16:creationId xmlns:a16="http://schemas.microsoft.com/office/drawing/2014/main" id="{F29DEB09-699C-4CA8-819D-A74E9D335BAE}"/>
              </a:ext>
            </a:extLst>
          </p:cNvPr>
          <p:cNvSpPr/>
          <p:nvPr/>
        </p:nvSpPr>
        <p:spPr>
          <a:xfrm>
            <a:off x="4030256" y="549275"/>
            <a:ext cx="4167508" cy="4167508"/>
          </a:xfrm>
          <a:prstGeom prst="ellips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CEA6F1-59FB-4DF2-B7F9-EF3895C943D3}"/>
              </a:ext>
            </a:extLst>
          </p:cNvPr>
          <p:cNvSpPr txBox="1"/>
          <p:nvPr/>
        </p:nvSpPr>
        <p:spPr>
          <a:xfrm>
            <a:off x="6033643" y="1822741"/>
            <a:ext cx="1128514" cy="135421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8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所</a:t>
            </a:r>
            <a:endParaRPr lang="zh-CN" altLang="en-US" sz="88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244500-0820-431B-A9E4-5E924B8C4E7B}"/>
              </a:ext>
            </a:extLst>
          </p:cNvPr>
          <p:cNvSpPr txBox="1"/>
          <p:nvPr/>
        </p:nvSpPr>
        <p:spPr>
          <a:xfrm>
            <a:off x="3013314" y="1715968"/>
            <a:ext cx="1231106" cy="147732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96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希</a:t>
            </a:r>
            <a:endParaRPr lang="zh-CN" altLang="en-US" sz="96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53F5F5-07BF-4A92-AFB4-131604B0F029}"/>
              </a:ext>
            </a:extLst>
          </p:cNvPr>
          <p:cNvSpPr txBox="1"/>
          <p:nvPr/>
        </p:nvSpPr>
        <p:spPr>
          <a:xfrm>
            <a:off x="4192424" y="1883036"/>
            <a:ext cx="1025922" cy="12311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望</a:t>
            </a:r>
            <a:endParaRPr lang="zh-CN" altLang="en-US" sz="80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759EEC-766B-4C44-B0D0-3B6CFCAF0688}"/>
              </a:ext>
            </a:extLst>
          </p:cNvPr>
          <p:cNvSpPr txBox="1"/>
          <p:nvPr/>
        </p:nvSpPr>
        <p:spPr>
          <a:xfrm>
            <a:off x="5213199" y="2019612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有</a:t>
            </a:r>
            <a:endParaRPr lang="zh-CN" altLang="en-US" sz="72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D381FC3-05BD-43D4-8836-918619334BE3}"/>
              </a:ext>
            </a:extLst>
          </p:cNvPr>
          <p:cNvSpPr txBox="1"/>
          <p:nvPr/>
        </p:nvSpPr>
        <p:spPr>
          <a:xfrm>
            <a:off x="7146658" y="1992879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收</a:t>
            </a:r>
            <a:endParaRPr lang="zh-CN" altLang="en-US" sz="72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65C632-0453-4614-94F3-50298E0BD0E5}"/>
              </a:ext>
            </a:extLst>
          </p:cNvPr>
          <p:cNvSpPr txBox="1"/>
          <p:nvPr/>
        </p:nvSpPr>
        <p:spPr>
          <a:xfrm>
            <a:off x="8054007" y="1770525"/>
            <a:ext cx="1128514" cy="135421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8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获</a:t>
            </a:r>
            <a:endParaRPr lang="zh-CN" altLang="en-US" sz="88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8" name="图形 57">
            <a:extLst>
              <a:ext uri="{FF2B5EF4-FFF2-40B4-BE49-F238E27FC236}">
                <a16:creationId xmlns:a16="http://schemas.microsoft.com/office/drawing/2014/main" id="{FBBFBA33-3E0B-428B-8721-A6FBA267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4299" y="2088457"/>
            <a:ext cx="303197" cy="76597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12646CE-0EDD-4BBF-BFB2-C5B5CA0E588C}"/>
              </a:ext>
            </a:extLst>
          </p:cNvPr>
          <p:cNvGrpSpPr/>
          <p:nvPr/>
        </p:nvGrpSpPr>
        <p:grpSpPr>
          <a:xfrm>
            <a:off x="2575935" y="3470180"/>
            <a:ext cx="909489" cy="179648"/>
            <a:chOff x="2731283" y="5385651"/>
            <a:chExt cx="909489" cy="179648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4468125E-BED0-49EA-83C4-315CFD53847F}"/>
                </a:ext>
              </a:extLst>
            </p:cNvPr>
            <p:cNvCxnSpPr>
              <a:cxnSpLocks/>
            </p:cNvCxnSpPr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672211D-63F9-48CD-B31D-6C2918668723}"/>
                </a:ext>
              </a:extLst>
            </p:cNvPr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71" name="菱形 70">
                <a:extLst>
                  <a:ext uri="{FF2B5EF4-FFF2-40B4-BE49-F238E27FC236}">
                    <a16:creationId xmlns:a16="http://schemas.microsoft.com/office/drawing/2014/main" id="{296F1C85-06AB-405F-999E-0CC794BF4B3D}"/>
                  </a:ext>
                </a:extLst>
              </p:cNvPr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菱形 71">
                <a:extLst>
                  <a:ext uri="{FF2B5EF4-FFF2-40B4-BE49-F238E27FC236}">
                    <a16:creationId xmlns:a16="http://schemas.microsoft.com/office/drawing/2014/main" id="{03F2C6F8-5727-4E1E-B903-2DB0A0064DF1}"/>
                  </a:ext>
                </a:extLst>
              </p:cNvPr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CA29F8D6-93AC-439D-9E4F-34689B1DDA7C}"/>
                </a:ext>
              </a:extLst>
            </p:cNvPr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0601CB62-529F-44D0-B06D-1A68E1CD3203}"/>
              </a:ext>
            </a:extLst>
          </p:cNvPr>
          <p:cNvSpPr/>
          <p:nvPr/>
        </p:nvSpPr>
        <p:spPr>
          <a:xfrm flipH="1">
            <a:off x="6047834" y="4606929"/>
            <a:ext cx="274619" cy="116571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5" name="任意多边形: 形状 114">
            <a:extLst>
              <a:ext uri="{FF2B5EF4-FFF2-40B4-BE49-F238E27FC236}">
                <a16:creationId xmlns:a16="http://schemas.microsoft.com/office/drawing/2014/main" id="{90D77D1C-2162-4D27-BAB4-6AB75B4F9E41}"/>
              </a:ext>
            </a:extLst>
          </p:cNvPr>
          <p:cNvSpPr/>
          <p:nvPr/>
        </p:nvSpPr>
        <p:spPr>
          <a:xfrm flipH="1">
            <a:off x="6368251" y="4315158"/>
            <a:ext cx="274619" cy="117321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6" name="任意多边形: 形状 115">
            <a:extLst>
              <a:ext uri="{FF2B5EF4-FFF2-40B4-BE49-F238E27FC236}">
                <a16:creationId xmlns:a16="http://schemas.microsoft.com/office/drawing/2014/main" id="{E3679F13-808C-4F75-86E5-30A9E50A6C6F}"/>
              </a:ext>
            </a:extLst>
          </p:cNvPr>
          <p:cNvSpPr/>
          <p:nvPr/>
        </p:nvSpPr>
        <p:spPr>
          <a:xfrm flipH="1">
            <a:off x="5421118" y="4551908"/>
            <a:ext cx="275661" cy="117809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7" name="任意多边形: 形状 116">
            <a:extLst>
              <a:ext uri="{FF2B5EF4-FFF2-40B4-BE49-F238E27FC236}">
                <a16:creationId xmlns:a16="http://schemas.microsoft.com/office/drawing/2014/main" id="{CD2284DC-97FD-4B13-AE8E-03D9F18CD69A}"/>
              </a:ext>
            </a:extLst>
          </p:cNvPr>
          <p:cNvSpPr/>
          <p:nvPr/>
        </p:nvSpPr>
        <p:spPr>
          <a:xfrm flipH="1">
            <a:off x="6854394" y="4496764"/>
            <a:ext cx="519790" cy="247577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C5FBDF7C-5564-4B6F-B135-02D3380129B1}"/>
              </a:ext>
            </a:extLst>
          </p:cNvPr>
          <p:cNvSpPr/>
          <p:nvPr/>
        </p:nvSpPr>
        <p:spPr>
          <a:xfrm flipH="1">
            <a:off x="6642870" y="4878083"/>
            <a:ext cx="142046" cy="97575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C92CC67B-C65E-4502-839F-1D17F28397B4}"/>
              </a:ext>
            </a:extLst>
          </p:cNvPr>
          <p:cNvSpPr/>
          <p:nvPr/>
        </p:nvSpPr>
        <p:spPr>
          <a:xfrm flipH="1">
            <a:off x="4183860" y="4761687"/>
            <a:ext cx="192947" cy="83810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D09C56BD-D2F5-487B-8386-C49E706AA045}"/>
              </a:ext>
            </a:extLst>
          </p:cNvPr>
          <p:cNvSpPr/>
          <p:nvPr/>
        </p:nvSpPr>
        <p:spPr>
          <a:xfrm flipH="1">
            <a:off x="7641650" y="4598159"/>
            <a:ext cx="366491" cy="161920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D8D0E3DE-64E9-46C1-AB2F-FA4579AAC3A8}"/>
              </a:ext>
            </a:extLst>
          </p:cNvPr>
          <p:cNvSpPr/>
          <p:nvPr/>
        </p:nvSpPr>
        <p:spPr>
          <a:xfrm flipH="1">
            <a:off x="4969467" y="4712861"/>
            <a:ext cx="275663" cy="116737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E40FDC3C-E4DD-4675-85D7-245707B85634}"/>
              </a:ext>
            </a:extLst>
          </p:cNvPr>
          <p:cNvSpPr/>
          <p:nvPr/>
        </p:nvSpPr>
        <p:spPr>
          <a:xfrm flipH="1">
            <a:off x="4578595" y="4895833"/>
            <a:ext cx="142046" cy="99458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0DC5459-007D-4941-A864-19BF6BAF9A33}"/>
              </a:ext>
            </a:extLst>
          </p:cNvPr>
          <p:cNvGrpSpPr/>
          <p:nvPr/>
        </p:nvGrpSpPr>
        <p:grpSpPr>
          <a:xfrm flipH="1">
            <a:off x="8693358" y="3470180"/>
            <a:ext cx="909489" cy="179648"/>
            <a:chOff x="2731283" y="5385651"/>
            <a:chExt cx="909489" cy="179648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6163ABF-17C3-46BD-958D-1CAB46FDF38E}"/>
                </a:ext>
              </a:extLst>
            </p:cNvPr>
            <p:cNvCxnSpPr>
              <a:cxnSpLocks/>
            </p:cNvCxnSpPr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7D2CE82-90B4-41EA-9FEC-472BF7F72DAC}"/>
                </a:ext>
              </a:extLst>
            </p:cNvPr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43" name="菱形 42">
                <a:extLst>
                  <a:ext uri="{FF2B5EF4-FFF2-40B4-BE49-F238E27FC236}">
                    <a16:creationId xmlns:a16="http://schemas.microsoft.com/office/drawing/2014/main" id="{0A7D7D93-362E-4E0B-9BC6-3A9556F424FE}"/>
                  </a:ext>
                </a:extLst>
              </p:cNvPr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菱形 43">
                <a:extLst>
                  <a:ext uri="{FF2B5EF4-FFF2-40B4-BE49-F238E27FC236}">
                    <a16:creationId xmlns:a16="http://schemas.microsoft.com/office/drawing/2014/main" id="{00B25D89-25D9-4A14-B9FA-3687C6EDD77E}"/>
                  </a:ext>
                </a:extLst>
              </p:cNvPr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5835006-C9E9-47AA-9CCD-3DA330981228}"/>
                </a:ext>
              </a:extLst>
            </p:cNvPr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4E22C570-2439-4A2C-82D6-6D967164AF66}"/>
              </a:ext>
            </a:extLst>
          </p:cNvPr>
          <p:cNvSpPr txBox="1"/>
          <p:nvPr/>
        </p:nvSpPr>
        <p:spPr>
          <a:xfrm>
            <a:off x="4236782" y="1361414"/>
            <a:ext cx="3693319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感 </a:t>
            </a:r>
            <a:r>
              <a:rPr lang="en-US" altLang="zh-CN" sz="2800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| 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谢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 </a:t>
            </a:r>
            <a:r>
              <a:rPr lang="en-US" altLang="zh-CN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| 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你 </a:t>
            </a:r>
            <a:r>
              <a:rPr lang="en-US" altLang="zh-CN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| 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的 </a:t>
            </a:r>
            <a:r>
              <a:rPr lang="en-US" altLang="zh-CN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| 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聆 </a:t>
            </a:r>
            <a:r>
              <a:rPr lang="en-US" altLang="zh-CN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| 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听</a:t>
            </a:r>
          </a:p>
        </p:txBody>
      </p:sp>
    </p:spTree>
    <p:extLst>
      <p:ext uri="{BB962C8B-B14F-4D97-AF65-F5344CB8AC3E}">
        <p14:creationId xmlns:p14="http://schemas.microsoft.com/office/powerpoint/2010/main" val="39832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172F667-301C-4234-DECE-866D971ABD91}"/>
              </a:ext>
            </a:extLst>
          </p:cNvPr>
          <p:cNvSpPr/>
          <p:nvPr/>
        </p:nvSpPr>
        <p:spPr>
          <a:xfrm>
            <a:off x="1325056" y="78342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课程目标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8C553A-089E-9B39-49B5-27EF381D44E1}"/>
              </a:ext>
            </a:extLst>
          </p:cNvPr>
          <p:cNvSpPr txBox="1"/>
          <p:nvPr/>
        </p:nvSpPr>
        <p:spPr>
          <a:xfrm>
            <a:off x="2074415" y="2400553"/>
            <a:ext cx="8043169" cy="14773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~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了解诗歌鉴赏的三种基本方法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/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l"/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~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体会并利用三种基本方法如何阅读诗歌</a:t>
            </a:r>
          </a:p>
        </p:txBody>
      </p:sp>
    </p:spTree>
    <p:extLst>
      <p:ext uri="{BB962C8B-B14F-4D97-AF65-F5344CB8AC3E}">
        <p14:creationId xmlns:p14="http://schemas.microsoft.com/office/powerpoint/2010/main" val="361205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任意多边形: 形状 154">
            <a:extLst>
              <a:ext uri="{FF2B5EF4-FFF2-40B4-BE49-F238E27FC236}">
                <a16:creationId xmlns:a16="http://schemas.microsoft.com/office/drawing/2014/main" id="{3061407A-6B1B-4C75-9722-7A42918D2A3B}"/>
              </a:ext>
            </a:extLst>
          </p:cNvPr>
          <p:cNvSpPr/>
          <p:nvPr/>
        </p:nvSpPr>
        <p:spPr>
          <a:xfrm>
            <a:off x="6537965" y="3057111"/>
            <a:ext cx="1529435" cy="743778"/>
          </a:xfrm>
          <a:custGeom>
            <a:avLst/>
            <a:gdLst>
              <a:gd name="connsiteX0" fmla="*/ 2009005 w 2009005"/>
              <a:gd name="connsiteY0" fmla="*/ 760391 h 976997"/>
              <a:gd name="connsiteX1" fmla="*/ 1954084 w 2009005"/>
              <a:gd name="connsiteY1" fmla="*/ 714196 h 976997"/>
              <a:gd name="connsiteX2" fmla="*/ 1938172 w 2009005"/>
              <a:gd name="connsiteY2" fmla="*/ 682372 h 976997"/>
              <a:gd name="connsiteX3" fmla="*/ 1902755 w 2009005"/>
              <a:gd name="connsiteY3" fmla="*/ 637716 h 976997"/>
              <a:gd name="connsiteX4" fmla="*/ 1786753 w 2009005"/>
              <a:gd name="connsiteY4" fmla="*/ 644902 h 976997"/>
              <a:gd name="connsiteX5" fmla="*/ 1668698 w 2009005"/>
              <a:gd name="connsiteY5" fmla="*/ 626424 h 976997"/>
              <a:gd name="connsiteX6" fmla="*/ 1656892 w 2009005"/>
              <a:gd name="connsiteY6" fmla="*/ 640796 h 976997"/>
              <a:gd name="connsiteX7" fmla="*/ 1624555 w 2009005"/>
              <a:gd name="connsiteY7" fmla="*/ 698284 h 976997"/>
              <a:gd name="connsiteX8" fmla="*/ 1627121 w 2009005"/>
              <a:gd name="connsiteY8" fmla="*/ 706496 h 976997"/>
              <a:gd name="connsiteX9" fmla="*/ 1630201 w 2009005"/>
              <a:gd name="connsiteY9" fmla="*/ 721895 h 976997"/>
              <a:gd name="connsiteX10" fmla="*/ 1620962 w 2009005"/>
              <a:gd name="connsiteY10" fmla="*/ 726514 h 976997"/>
              <a:gd name="connsiteX11" fmla="*/ 1614803 w 2009005"/>
              <a:gd name="connsiteY11" fmla="*/ 724461 h 976997"/>
              <a:gd name="connsiteX12" fmla="*/ 1602997 w 2009005"/>
              <a:gd name="connsiteY12" fmla="*/ 696231 h 976997"/>
              <a:gd name="connsiteX13" fmla="*/ 1640467 w 2009005"/>
              <a:gd name="connsiteY13" fmla="*/ 626937 h 976997"/>
              <a:gd name="connsiteX14" fmla="*/ 1670751 w 2009005"/>
              <a:gd name="connsiteY14" fmla="*/ 580742 h 976997"/>
              <a:gd name="connsiteX15" fmla="*/ 1653299 w 2009005"/>
              <a:gd name="connsiteY15" fmla="*/ 505289 h 976997"/>
              <a:gd name="connsiteX16" fmla="*/ 1489048 w 2009005"/>
              <a:gd name="connsiteY16" fmla="*/ 466792 h 976997"/>
              <a:gd name="connsiteX17" fmla="*/ 1452605 w 2009005"/>
              <a:gd name="connsiteY17" fmla="*/ 500156 h 976997"/>
              <a:gd name="connsiteX18" fmla="*/ 1355081 w 2009005"/>
              <a:gd name="connsiteY18" fmla="*/ 565343 h 976997"/>
              <a:gd name="connsiteX19" fmla="*/ 1342762 w 2009005"/>
              <a:gd name="connsiteY19" fmla="*/ 564317 h 976997"/>
              <a:gd name="connsiteX20" fmla="*/ 1327877 w 2009005"/>
              <a:gd name="connsiteY20" fmla="*/ 564317 h 976997"/>
              <a:gd name="connsiteX21" fmla="*/ 1327877 w 2009005"/>
              <a:gd name="connsiteY21" fmla="*/ 566370 h 976997"/>
              <a:gd name="connsiteX22" fmla="*/ 1328903 w 2009005"/>
              <a:gd name="connsiteY22" fmla="*/ 589467 h 976997"/>
              <a:gd name="connsiteX23" fmla="*/ 1317611 w 2009005"/>
              <a:gd name="connsiteY23" fmla="*/ 667487 h 976997"/>
              <a:gd name="connsiteX24" fmla="*/ 1126669 w 2009005"/>
              <a:gd name="connsiteY24" fmla="*/ 768604 h 976997"/>
              <a:gd name="connsiteX25" fmla="*/ 1117430 w 2009005"/>
              <a:gd name="connsiteY25" fmla="*/ 768604 h 976997"/>
              <a:gd name="connsiteX26" fmla="*/ 906983 w 2009005"/>
              <a:gd name="connsiteY26" fmla="*/ 653115 h 976997"/>
              <a:gd name="connsiteX27" fmla="*/ 911603 w 2009005"/>
              <a:gd name="connsiteY27" fmla="*/ 638229 h 976997"/>
              <a:gd name="connsiteX28" fmla="*/ 926488 w 2009005"/>
              <a:gd name="connsiteY28" fmla="*/ 642849 h 976997"/>
              <a:gd name="connsiteX29" fmla="*/ 1125642 w 2009005"/>
              <a:gd name="connsiteY29" fmla="*/ 746019 h 976997"/>
              <a:gd name="connsiteX30" fmla="*/ 1298106 w 2009005"/>
              <a:gd name="connsiteY30" fmla="*/ 655681 h 976997"/>
              <a:gd name="connsiteX31" fmla="*/ 1306832 w 2009005"/>
              <a:gd name="connsiteY31" fmla="*/ 590494 h 976997"/>
              <a:gd name="connsiteX32" fmla="*/ 1305292 w 2009005"/>
              <a:gd name="connsiteY32" fmla="*/ 566370 h 976997"/>
              <a:gd name="connsiteX33" fmla="*/ 1312478 w 2009005"/>
              <a:gd name="connsiteY33" fmla="*/ 547378 h 976997"/>
              <a:gd name="connsiteX34" fmla="*/ 1344302 w 2009005"/>
              <a:gd name="connsiteY34" fmla="*/ 542245 h 976997"/>
              <a:gd name="connsiteX35" fmla="*/ 1353541 w 2009005"/>
              <a:gd name="connsiteY35" fmla="*/ 542759 h 976997"/>
              <a:gd name="connsiteX36" fmla="*/ 1430534 w 2009005"/>
              <a:gd name="connsiteY36" fmla="*/ 492970 h 976997"/>
              <a:gd name="connsiteX37" fmla="*/ 1431560 w 2009005"/>
              <a:gd name="connsiteY37" fmla="*/ 490917 h 976997"/>
              <a:gd name="connsiteX38" fmla="*/ 1432587 w 2009005"/>
              <a:gd name="connsiteY38" fmla="*/ 488864 h 976997"/>
              <a:gd name="connsiteX39" fmla="*/ 1432587 w 2009005"/>
              <a:gd name="connsiteY39" fmla="*/ 488350 h 976997"/>
              <a:gd name="connsiteX40" fmla="*/ 1403843 w 2009005"/>
              <a:gd name="connsiteY40" fmla="*/ 286116 h 976997"/>
              <a:gd name="connsiteX41" fmla="*/ 1247291 w 2009005"/>
              <a:gd name="connsiteY41" fmla="*/ 234788 h 976997"/>
              <a:gd name="connsiteX42" fmla="*/ 1199042 w 2009005"/>
              <a:gd name="connsiteY42" fmla="*/ 217849 h 976997"/>
              <a:gd name="connsiteX43" fmla="*/ 1188263 w 2009005"/>
              <a:gd name="connsiteY43" fmla="*/ 209637 h 976997"/>
              <a:gd name="connsiteX44" fmla="*/ 1093306 w 2009005"/>
              <a:gd name="connsiteY44" fmla="*/ 197831 h 976997"/>
              <a:gd name="connsiteX45" fmla="*/ 1010667 w 2009005"/>
              <a:gd name="connsiteY45" fmla="*/ 264045 h 976997"/>
              <a:gd name="connsiteX46" fmla="*/ 1017339 w 2009005"/>
              <a:gd name="connsiteY46" fmla="*/ 392366 h 976997"/>
              <a:gd name="connsiteX47" fmla="*/ 1017339 w 2009005"/>
              <a:gd name="connsiteY47" fmla="*/ 395446 h 976997"/>
              <a:gd name="connsiteX48" fmla="*/ 1099978 w 2009005"/>
              <a:gd name="connsiteY48" fmla="*/ 508369 h 976997"/>
              <a:gd name="connsiteX49" fmla="*/ 1235999 w 2009005"/>
              <a:gd name="connsiteY49" fmla="*/ 457553 h 976997"/>
              <a:gd name="connsiteX50" fmla="*/ 1234972 w 2009005"/>
              <a:gd name="connsiteY50" fmla="*/ 401092 h 976997"/>
              <a:gd name="connsiteX51" fmla="*/ 1173378 w 2009005"/>
              <a:gd name="connsiteY51" fmla="*/ 345144 h 976997"/>
              <a:gd name="connsiteX52" fmla="*/ 1115377 w 2009005"/>
              <a:gd name="connsiteY52" fmla="*/ 342578 h 976997"/>
              <a:gd name="connsiteX53" fmla="*/ 1106138 w 2009005"/>
              <a:gd name="connsiteY53" fmla="*/ 353870 h 976997"/>
              <a:gd name="connsiteX54" fmla="*/ 1108191 w 2009005"/>
              <a:gd name="connsiteY54" fmla="*/ 366702 h 976997"/>
              <a:gd name="connsiteX55" fmla="*/ 1135395 w 2009005"/>
              <a:gd name="connsiteY55" fmla="*/ 383127 h 976997"/>
              <a:gd name="connsiteX56" fmla="*/ 1143607 w 2009005"/>
              <a:gd name="connsiteY56" fmla="*/ 396473 h 976997"/>
              <a:gd name="connsiteX57" fmla="*/ 1130262 w 2009005"/>
              <a:gd name="connsiteY57" fmla="*/ 404685 h 976997"/>
              <a:gd name="connsiteX58" fmla="*/ 1089199 w 2009005"/>
              <a:gd name="connsiteY58" fmla="*/ 377994 h 976997"/>
              <a:gd name="connsiteX59" fmla="*/ 1084580 w 2009005"/>
              <a:gd name="connsiteY59" fmla="*/ 348224 h 976997"/>
              <a:gd name="connsiteX60" fmla="*/ 1105111 w 2009005"/>
              <a:gd name="connsiteY60" fmla="*/ 322559 h 976997"/>
              <a:gd name="connsiteX61" fmla="*/ 1181077 w 2009005"/>
              <a:gd name="connsiteY61" fmla="*/ 324613 h 976997"/>
              <a:gd name="connsiteX62" fmla="*/ 1254990 w 2009005"/>
              <a:gd name="connsiteY62" fmla="*/ 392366 h 976997"/>
              <a:gd name="connsiteX63" fmla="*/ 1256017 w 2009005"/>
              <a:gd name="connsiteY63" fmla="*/ 465766 h 976997"/>
              <a:gd name="connsiteX64" fmla="*/ 1135908 w 2009005"/>
              <a:gd name="connsiteY64" fmla="*/ 535573 h 976997"/>
              <a:gd name="connsiteX65" fmla="*/ 1093819 w 2009005"/>
              <a:gd name="connsiteY65" fmla="*/ 529413 h 976997"/>
              <a:gd name="connsiteX66" fmla="*/ 999375 w 2009005"/>
              <a:gd name="connsiteY66" fmla="*/ 432402 h 976997"/>
              <a:gd name="connsiteX67" fmla="*/ 854628 w 2009005"/>
              <a:gd name="connsiteY67" fmla="*/ 542245 h 976997"/>
              <a:gd name="connsiteX68" fmla="*/ 680111 w 2009005"/>
              <a:gd name="connsiteY68" fmla="*/ 503749 h 976997"/>
              <a:gd name="connsiteX69" fmla="*/ 670872 w 2009005"/>
              <a:gd name="connsiteY69" fmla="*/ 470386 h 976997"/>
              <a:gd name="connsiteX70" fmla="*/ 666766 w 2009005"/>
              <a:gd name="connsiteY70" fmla="*/ 450881 h 976997"/>
              <a:gd name="connsiteX71" fmla="*/ 651368 w 2009005"/>
              <a:gd name="connsiteY71" fmla="*/ 443181 h 976997"/>
              <a:gd name="connsiteX72" fmla="*/ 644695 w 2009005"/>
              <a:gd name="connsiteY72" fmla="*/ 442668 h 976997"/>
              <a:gd name="connsiteX73" fmla="*/ 572835 w 2009005"/>
              <a:gd name="connsiteY73" fmla="*/ 387233 h 976997"/>
              <a:gd name="connsiteX74" fmla="*/ 586180 w 2009005"/>
              <a:gd name="connsiteY74" fmla="*/ 278930 h 976997"/>
              <a:gd name="connsiteX75" fmla="*/ 697563 w 2009005"/>
              <a:gd name="connsiteY75" fmla="*/ 231195 h 976997"/>
              <a:gd name="connsiteX76" fmla="*/ 799707 w 2009005"/>
              <a:gd name="connsiteY76" fmla="*/ 287656 h 976997"/>
              <a:gd name="connsiteX77" fmla="*/ 796114 w 2009005"/>
              <a:gd name="connsiteY77" fmla="*/ 302541 h 976997"/>
              <a:gd name="connsiteX78" fmla="*/ 781229 w 2009005"/>
              <a:gd name="connsiteY78" fmla="*/ 298948 h 976997"/>
              <a:gd name="connsiteX79" fmla="*/ 696537 w 2009005"/>
              <a:gd name="connsiteY79" fmla="*/ 252753 h 976997"/>
              <a:gd name="connsiteX80" fmla="*/ 604145 w 2009005"/>
              <a:gd name="connsiteY80" fmla="*/ 291762 h 976997"/>
              <a:gd name="connsiteX81" fmla="*/ 593367 w 2009005"/>
              <a:gd name="connsiteY81" fmla="*/ 378508 h 976997"/>
              <a:gd name="connsiteX82" fmla="*/ 647775 w 2009005"/>
              <a:gd name="connsiteY82" fmla="*/ 420597 h 976997"/>
              <a:gd name="connsiteX83" fmla="*/ 653934 w 2009005"/>
              <a:gd name="connsiteY83" fmla="*/ 421110 h 976997"/>
              <a:gd name="connsiteX84" fmla="*/ 686784 w 2009005"/>
              <a:gd name="connsiteY84" fmla="*/ 441128 h 976997"/>
              <a:gd name="connsiteX85" fmla="*/ 692944 w 2009005"/>
              <a:gd name="connsiteY85" fmla="*/ 467819 h 976997"/>
              <a:gd name="connsiteX86" fmla="*/ 699103 w 2009005"/>
              <a:gd name="connsiteY86" fmla="*/ 491430 h 976997"/>
              <a:gd name="connsiteX87" fmla="*/ 848982 w 2009005"/>
              <a:gd name="connsiteY87" fmla="*/ 520687 h 976997"/>
              <a:gd name="connsiteX88" fmla="*/ 995781 w 2009005"/>
              <a:gd name="connsiteY88" fmla="*/ 390826 h 976997"/>
              <a:gd name="connsiteX89" fmla="*/ 988596 w 2009005"/>
              <a:gd name="connsiteY89" fmla="*/ 268151 h 976997"/>
              <a:gd name="connsiteX90" fmla="*/ 895691 w 2009005"/>
              <a:gd name="connsiteY90" fmla="*/ 211177 h 976997"/>
              <a:gd name="connsiteX91" fmla="*/ 895691 w 2009005"/>
              <a:gd name="connsiteY91" fmla="*/ 211177 h 976997"/>
              <a:gd name="connsiteX92" fmla="*/ 882346 w 2009005"/>
              <a:gd name="connsiteY92" fmla="*/ 202964 h 976997"/>
              <a:gd name="connsiteX93" fmla="*/ 883885 w 2009005"/>
              <a:gd name="connsiteY93" fmla="*/ 194238 h 976997"/>
              <a:gd name="connsiteX94" fmla="*/ 876186 w 2009005"/>
              <a:gd name="connsiteY94" fmla="*/ 136237 h 976997"/>
              <a:gd name="connsiteX95" fmla="*/ 684218 w 2009005"/>
              <a:gd name="connsiteY95" fmla="*/ 2270 h 976997"/>
              <a:gd name="connsiteX96" fmla="*/ 446567 w 2009005"/>
              <a:gd name="connsiteY96" fmla="*/ 101334 h 976997"/>
              <a:gd name="connsiteX97" fmla="*/ 427062 w 2009005"/>
              <a:gd name="connsiteY97" fmla="*/ 130078 h 976997"/>
              <a:gd name="connsiteX98" fmla="*/ 396778 w 2009005"/>
              <a:gd name="connsiteY98" fmla="*/ 232222 h 976997"/>
              <a:gd name="connsiteX99" fmla="*/ 417310 w 2009005"/>
              <a:gd name="connsiteY99" fmla="*/ 315887 h 976997"/>
              <a:gd name="connsiteX100" fmla="*/ 424496 w 2009005"/>
              <a:gd name="connsiteY100" fmla="*/ 333338 h 976997"/>
              <a:gd name="connsiteX101" fmla="*/ 428089 w 2009005"/>
              <a:gd name="connsiteY101" fmla="*/ 342064 h 976997"/>
              <a:gd name="connsiteX102" fmla="*/ 421416 w 2009005"/>
              <a:gd name="connsiteY102" fmla="*/ 355923 h 976997"/>
              <a:gd name="connsiteX103" fmla="*/ 407557 w 2009005"/>
              <a:gd name="connsiteY103" fmla="*/ 349250 h 976997"/>
              <a:gd name="connsiteX104" fmla="*/ 404478 w 2009005"/>
              <a:gd name="connsiteY104" fmla="*/ 342064 h 976997"/>
              <a:gd name="connsiteX105" fmla="*/ 365468 w 2009005"/>
              <a:gd name="connsiteY105" fmla="*/ 308701 h 976997"/>
              <a:gd name="connsiteX106" fmla="*/ 228934 w 2009005"/>
              <a:gd name="connsiteY106" fmla="*/ 315374 h 976997"/>
              <a:gd name="connsiteX107" fmla="*/ 128331 w 2009005"/>
              <a:gd name="connsiteY107" fmla="*/ 465766 h 976997"/>
              <a:gd name="connsiteX108" fmla="*/ 146295 w 2009005"/>
              <a:gd name="connsiteY108" fmla="*/ 516068 h 976997"/>
              <a:gd name="connsiteX109" fmla="*/ 160154 w 2009005"/>
              <a:gd name="connsiteY109" fmla="*/ 537626 h 976997"/>
              <a:gd name="connsiteX110" fmla="*/ 160154 w 2009005"/>
              <a:gd name="connsiteY110" fmla="*/ 537626 h 976997"/>
              <a:gd name="connsiteX111" fmla="*/ 156048 w 2009005"/>
              <a:gd name="connsiteY111" fmla="*/ 552511 h 976997"/>
              <a:gd name="connsiteX112" fmla="*/ 144243 w 2009005"/>
              <a:gd name="connsiteY112" fmla="*/ 551998 h 976997"/>
              <a:gd name="connsiteX113" fmla="*/ 103693 w 2009005"/>
              <a:gd name="connsiteY113" fmla="*/ 565343 h 976997"/>
              <a:gd name="connsiteX114" fmla="*/ 9 w 2009005"/>
              <a:gd name="connsiteY114" fmla="*/ 734214 h 976997"/>
              <a:gd name="connsiteX115" fmla="*/ 59037 w 2009005"/>
              <a:gd name="connsiteY115" fmla="*/ 837384 h 976997"/>
              <a:gd name="connsiteX116" fmla="*/ 177606 w 2009005"/>
              <a:gd name="connsiteY116" fmla="*/ 870747 h 976997"/>
              <a:gd name="connsiteX117" fmla="*/ 230987 w 2009005"/>
              <a:gd name="connsiteY117" fmla="*/ 862535 h 976997"/>
              <a:gd name="connsiteX118" fmla="*/ 307980 w 2009005"/>
              <a:gd name="connsiteY118" fmla="*/ 855349 h 976997"/>
              <a:gd name="connsiteX119" fmla="*/ 422956 w 2009005"/>
              <a:gd name="connsiteY119" fmla="*/ 891279 h 976997"/>
              <a:gd name="connsiteX120" fmla="*/ 530746 w 2009005"/>
              <a:gd name="connsiteY120" fmla="*/ 925669 h 976997"/>
              <a:gd name="connsiteX121" fmla="*/ 673439 w 2009005"/>
              <a:gd name="connsiteY121" fmla="*/ 895385 h 976997"/>
              <a:gd name="connsiteX122" fmla="*/ 697050 w 2009005"/>
              <a:gd name="connsiteY122" fmla="*/ 671593 h 976997"/>
              <a:gd name="connsiteX123" fmla="*/ 553844 w 2009005"/>
              <a:gd name="connsiteY123" fmla="*/ 592547 h 976997"/>
              <a:gd name="connsiteX124" fmla="*/ 444001 w 2009005"/>
              <a:gd name="connsiteY124" fmla="*/ 620265 h 976997"/>
              <a:gd name="connsiteX125" fmla="*/ 430142 w 2009005"/>
              <a:gd name="connsiteY125" fmla="*/ 726514 h 976997"/>
              <a:gd name="connsiteX126" fmla="*/ 459399 w 2009005"/>
              <a:gd name="connsiteY126" fmla="*/ 747046 h 976997"/>
              <a:gd name="connsiteX127" fmla="*/ 529719 w 2009005"/>
              <a:gd name="connsiteY127" fmla="*/ 741400 h 976997"/>
              <a:gd name="connsiteX128" fmla="*/ 543064 w 2009005"/>
              <a:gd name="connsiteY128" fmla="*/ 749099 h 976997"/>
              <a:gd name="connsiteX129" fmla="*/ 535365 w 2009005"/>
              <a:gd name="connsiteY129" fmla="*/ 762444 h 976997"/>
              <a:gd name="connsiteX130" fmla="*/ 452726 w 2009005"/>
              <a:gd name="connsiteY130" fmla="*/ 768090 h 976997"/>
              <a:gd name="connsiteX131" fmla="*/ 413203 w 2009005"/>
              <a:gd name="connsiteY131" fmla="*/ 740886 h 976997"/>
              <a:gd name="connsiteX132" fmla="*/ 430142 w 2009005"/>
              <a:gd name="connsiteY132" fmla="*/ 603840 h 976997"/>
              <a:gd name="connsiteX133" fmla="*/ 556923 w 2009005"/>
              <a:gd name="connsiteY133" fmla="*/ 570989 h 976997"/>
              <a:gd name="connsiteX134" fmla="*/ 715015 w 2009005"/>
              <a:gd name="connsiteY134" fmla="*/ 657734 h 976997"/>
              <a:gd name="connsiteX135" fmla="*/ 737086 w 2009005"/>
              <a:gd name="connsiteY135" fmla="*/ 843543 h 976997"/>
              <a:gd name="connsiteX136" fmla="*/ 875160 w 2009005"/>
              <a:gd name="connsiteY136" fmla="*/ 882553 h 976997"/>
              <a:gd name="connsiteX137" fmla="*/ 1046597 w 2009005"/>
              <a:gd name="connsiteY137" fmla="*/ 976997 h 976997"/>
              <a:gd name="connsiteX138" fmla="*/ 1048650 w 2009005"/>
              <a:gd name="connsiteY138" fmla="*/ 976997 h 976997"/>
              <a:gd name="connsiteX139" fmla="*/ 1181077 w 2009005"/>
              <a:gd name="connsiteY139" fmla="*/ 914376 h 976997"/>
              <a:gd name="connsiteX140" fmla="*/ 1192883 w 2009005"/>
              <a:gd name="connsiteY140" fmla="*/ 905651 h 976997"/>
              <a:gd name="connsiteX141" fmla="*/ 1326337 w 2009005"/>
              <a:gd name="connsiteY141" fmla="*/ 866128 h 976997"/>
              <a:gd name="connsiteX142" fmla="*/ 1373559 w 2009005"/>
              <a:gd name="connsiteY142" fmla="*/ 907191 h 976997"/>
              <a:gd name="connsiteX143" fmla="*/ 1367913 w 2009005"/>
              <a:gd name="connsiteY143" fmla="*/ 921563 h 976997"/>
              <a:gd name="connsiteX144" fmla="*/ 1353541 w 2009005"/>
              <a:gd name="connsiteY144" fmla="*/ 915917 h 976997"/>
              <a:gd name="connsiteX145" fmla="*/ 1320691 w 2009005"/>
              <a:gd name="connsiteY145" fmla="*/ 887172 h 976997"/>
              <a:gd name="connsiteX146" fmla="*/ 1247804 w 2009005"/>
              <a:gd name="connsiteY146" fmla="*/ 898978 h 976997"/>
              <a:gd name="connsiteX147" fmla="*/ 1247804 w 2009005"/>
              <a:gd name="connsiteY147" fmla="*/ 901544 h 976997"/>
              <a:gd name="connsiteX148" fmla="*/ 1296566 w 2009005"/>
              <a:gd name="connsiteY148" fmla="*/ 945174 h 976997"/>
              <a:gd name="connsiteX149" fmla="*/ 1383825 w 2009005"/>
              <a:gd name="connsiteY149" fmla="*/ 953899 h 976997"/>
              <a:gd name="connsiteX150" fmla="*/ 1479809 w 2009005"/>
              <a:gd name="connsiteY150" fmla="*/ 878447 h 976997"/>
              <a:gd name="connsiteX151" fmla="*/ 1468517 w 2009005"/>
              <a:gd name="connsiteY151" fmla="*/ 873827 h 976997"/>
              <a:gd name="connsiteX152" fmla="*/ 1395117 w 2009005"/>
              <a:gd name="connsiteY152" fmla="*/ 794781 h 976997"/>
              <a:gd name="connsiteX153" fmla="*/ 1402303 w 2009005"/>
              <a:gd name="connsiteY153" fmla="*/ 708036 h 976997"/>
              <a:gd name="connsiteX154" fmla="*/ 1459791 w 2009005"/>
              <a:gd name="connsiteY154" fmla="*/ 666973 h 976997"/>
              <a:gd name="connsiteX155" fmla="*/ 1517279 w 2009005"/>
              <a:gd name="connsiteY155" fmla="*/ 688531 h 976997"/>
              <a:gd name="connsiteX156" fmla="*/ 1515739 w 2009005"/>
              <a:gd name="connsiteY156" fmla="*/ 703930 h 976997"/>
              <a:gd name="connsiteX157" fmla="*/ 1500340 w 2009005"/>
              <a:gd name="connsiteY157" fmla="*/ 702390 h 976997"/>
              <a:gd name="connsiteX158" fmla="*/ 1461844 w 2009005"/>
              <a:gd name="connsiteY158" fmla="*/ 688531 h 976997"/>
              <a:gd name="connsiteX159" fmla="*/ 1421295 w 2009005"/>
              <a:gd name="connsiteY159" fmla="*/ 717789 h 976997"/>
              <a:gd name="connsiteX160" fmla="*/ 1415648 w 2009005"/>
              <a:gd name="connsiteY160" fmla="*/ 787595 h 976997"/>
              <a:gd name="connsiteX161" fmla="*/ 1477756 w 2009005"/>
              <a:gd name="connsiteY161" fmla="*/ 854322 h 976997"/>
              <a:gd name="connsiteX162" fmla="*/ 1628148 w 2009005"/>
              <a:gd name="connsiteY162" fmla="*/ 849190 h 976997"/>
              <a:gd name="connsiteX163" fmla="*/ 1705141 w 2009005"/>
              <a:gd name="connsiteY163" fmla="*/ 784516 h 976997"/>
              <a:gd name="connsiteX164" fmla="*/ 1753390 w 2009005"/>
              <a:gd name="connsiteY164" fmla="*/ 737807 h 976997"/>
              <a:gd name="connsiteX165" fmla="*/ 1833975 w 2009005"/>
              <a:gd name="connsiteY165" fmla="*/ 702903 h 976997"/>
              <a:gd name="connsiteX166" fmla="*/ 1917641 w 2009005"/>
              <a:gd name="connsiteY166" fmla="*/ 735754 h 976997"/>
              <a:gd name="connsiteX167" fmla="*/ 1990527 w 2009005"/>
              <a:gd name="connsiteY167" fmla="*/ 764498 h 976997"/>
              <a:gd name="connsiteX168" fmla="*/ 2009005 w 2009005"/>
              <a:gd name="connsiteY168" fmla="*/ 760391 h 9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9005" h="976997">
                <a:moveTo>
                  <a:pt x="2009005" y="760391"/>
                </a:moveTo>
                <a:cubicBezTo>
                  <a:pt x="1980261" y="748586"/>
                  <a:pt x="1964350" y="729594"/>
                  <a:pt x="1954084" y="714196"/>
                </a:cubicBezTo>
                <a:cubicBezTo>
                  <a:pt x="1946898" y="703930"/>
                  <a:pt x="1942278" y="693151"/>
                  <a:pt x="1938172" y="682372"/>
                </a:cubicBezTo>
                <a:cubicBezTo>
                  <a:pt x="1929959" y="662354"/>
                  <a:pt x="1922774" y="645416"/>
                  <a:pt x="1902755" y="637716"/>
                </a:cubicBezTo>
                <a:cubicBezTo>
                  <a:pt x="1865799" y="622831"/>
                  <a:pt x="1818577" y="636176"/>
                  <a:pt x="1786753" y="644902"/>
                </a:cubicBezTo>
                <a:cubicBezTo>
                  <a:pt x="1735938" y="658761"/>
                  <a:pt x="1694875" y="652602"/>
                  <a:pt x="1668698" y="626424"/>
                </a:cubicBezTo>
                <a:cubicBezTo>
                  <a:pt x="1664591" y="631557"/>
                  <a:pt x="1660485" y="636176"/>
                  <a:pt x="1656892" y="640796"/>
                </a:cubicBezTo>
                <a:cubicBezTo>
                  <a:pt x="1641493" y="658761"/>
                  <a:pt x="1626608" y="675699"/>
                  <a:pt x="1624555" y="698284"/>
                </a:cubicBezTo>
                <a:cubicBezTo>
                  <a:pt x="1624042" y="701877"/>
                  <a:pt x="1625069" y="704956"/>
                  <a:pt x="1627121" y="706496"/>
                </a:cubicBezTo>
                <a:cubicBezTo>
                  <a:pt x="1632254" y="710089"/>
                  <a:pt x="1633281" y="716762"/>
                  <a:pt x="1630201" y="721895"/>
                </a:cubicBezTo>
                <a:cubicBezTo>
                  <a:pt x="1628148" y="724975"/>
                  <a:pt x="1624555" y="726514"/>
                  <a:pt x="1620962" y="726514"/>
                </a:cubicBezTo>
                <a:cubicBezTo>
                  <a:pt x="1618909" y="726514"/>
                  <a:pt x="1616856" y="726001"/>
                  <a:pt x="1614803" y="724461"/>
                </a:cubicBezTo>
                <a:cubicBezTo>
                  <a:pt x="1606077" y="718815"/>
                  <a:pt x="1601971" y="708036"/>
                  <a:pt x="1602997" y="696231"/>
                </a:cubicBezTo>
                <a:cubicBezTo>
                  <a:pt x="1606077" y="666973"/>
                  <a:pt x="1623528" y="646442"/>
                  <a:pt x="1640467" y="626937"/>
                </a:cubicBezTo>
                <a:cubicBezTo>
                  <a:pt x="1653299" y="612052"/>
                  <a:pt x="1665105" y="598193"/>
                  <a:pt x="1670751" y="580742"/>
                </a:cubicBezTo>
                <a:cubicBezTo>
                  <a:pt x="1678450" y="556104"/>
                  <a:pt x="1672290" y="528900"/>
                  <a:pt x="1653299" y="505289"/>
                </a:cubicBezTo>
                <a:cubicBezTo>
                  <a:pt x="1617369" y="460633"/>
                  <a:pt x="1542943" y="434456"/>
                  <a:pt x="1489048" y="466792"/>
                </a:cubicBezTo>
                <a:cubicBezTo>
                  <a:pt x="1477242" y="473978"/>
                  <a:pt x="1460817" y="486811"/>
                  <a:pt x="1452605" y="500156"/>
                </a:cubicBezTo>
                <a:cubicBezTo>
                  <a:pt x="1433613" y="541219"/>
                  <a:pt x="1400250" y="563290"/>
                  <a:pt x="1355081" y="565343"/>
                </a:cubicBezTo>
                <a:cubicBezTo>
                  <a:pt x="1350974" y="565343"/>
                  <a:pt x="1346868" y="564830"/>
                  <a:pt x="1342762" y="564317"/>
                </a:cubicBezTo>
                <a:cubicBezTo>
                  <a:pt x="1338656" y="563803"/>
                  <a:pt x="1330443" y="562777"/>
                  <a:pt x="1327877" y="564317"/>
                </a:cubicBezTo>
                <a:cubicBezTo>
                  <a:pt x="1327877" y="564317"/>
                  <a:pt x="1327877" y="565343"/>
                  <a:pt x="1327877" y="566370"/>
                </a:cubicBezTo>
                <a:cubicBezTo>
                  <a:pt x="1327877" y="574069"/>
                  <a:pt x="1328390" y="581768"/>
                  <a:pt x="1328903" y="589467"/>
                </a:cubicBezTo>
                <a:cubicBezTo>
                  <a:pt x="1330956" y="615132"/>
                  <a:pt x="1333010" y="641309"/>
                  <a:pt x="1317611" y="667487"/>
                </a:cubicBezTo>
                <a:cubicBezTo>
                  <a:pt x="1276548" y="737807"/>
                  <a:pt x="1189290" y="766037"/>
                  <a:pt x="1126669" y="768604"/>
                </a:cubicBezTo>
                <a:cubicBezTo>
                  <a:pt x="1123589" y="768604"/>
                  <a:pt x="1120510" y="768604"/>
                  <a:pt x="1117430" y="768604"/>
                </a:cubicBezTo>
                <a:cubicBezTo>
                  <a:pt x="1041464" y="768604"/>
                  <a:pt x="947019" y="730108"/>
                  <a:pt x="906983" y="653115"/>
                </a:cubicBezTo>
                <a:cubicBezTo>
                  <a:pt x="904417" y="647982"/>
                  <a:pt x="906470" y="641309"/>
                  <a:pt x="911603" y="638229"/>
                </a:cubicBezTo>
                <a:cubicBezTo>
                  <a:pt x="916736" y="635663"/>
                  <a:pt x="923408" y="637716"/>
                  <a:pt x="926488" y="642849"/>
                </a:cubicBezTo>
                <a:cubicBezTo>
                  <a:pt x="963958" y="714709"/>
                  <a:pt x="1054809" y="749099"/>
                  <a:pt x="1125642" y="746019"/>
                </a:cubicBezTo>
                <a:cubicBezTo>
                  <a:pt x="1182617" y="743453"/>
                  <a:pt x="1261663" y="718815"/>
                  <a:pt x="1298106" y="655681"/>
                </a:cubicBezTo>
                <a:cubicBezTo>
                  <a:pt x="1309912" y="635150"/>
                  <a:pt x="1308372" y="614619"/>
                  <a:pt x="1306832" y="590494"/>
                </a:cubicBezTo>
                <a:cubicBezTo>
                  <a:pt x="1306319" y="582795"/>
                  <a:pt x="1305805" y="574582"/>
                  <a:pt x="1305292" y="566370"/>
                </a:cubicBezTo>
                <a:cubicBezTo>
                  <a:pt x="1305292" y="558157"/>
                  <a:pt x="1307345" y="551998"/>
                  <a:pt x="1312478" y="547378"/>
                </a:cubicBezTo>
                <a:cubicBezTo>
                  <a:pt x="1321204" y="539679"/>
                  <a:pt x="1334036" y="540705"/>
                  <a:pt x="1344302" y="542245"/>
                </a:cubicBezTo>
                <a:cubicBezTo>
                  <a:pt x="1347895" y="542759"/>
                  <a:pt x="1350974" y="542759"/>
                  <a:pt x="1353541" y="542759"/>
                </a:cubicBezTo>
                <a:cubicBezTo>
                  <a:pt x="1389471" y="541219"/>
                  <a:pt x="1415135" y="524794"/>
                  <a:pt x="1430534" y="492970"/>
                </a:cubicBezTo>
                <a:cubicBezTo>
                  <a:pt x="1430534" y="492457"/>
                  <a:pt x="1431047" y="491430"/>
                  <a:pt x="1431560" y="490917"/>
                </a:cubicBezTo>
                <a:cubicBezTo>
                  <a:pt x="1432073" y="490404"/>
                  <a:pt x="1432587" y="489377"/>
                  <a:pt x="1432587" y="488864"/>
                </a:cubicBezTo>
                <a:cubicBezTo>
                  <a:pt x="1432587" y="488864"/>
                  <a:pt x="1432587" y="488350"/>
                  <a:pt x="1432587" y="488350"/>
                </a:cubicBezTo>
                <a:cubicBezTo>
                  <a:pt x="1460304" y="424703"/>
                  <a:pt x="1440286" y="329232"/>
                  <a:pt x="1403843" y="286116"/>
                </a:cubicBezTo>
                <a:cubicBezTo>
                  <a:pt x="1369966" y="246593"/>
                  <a:pt x="1299133" y="216310"/>
                  <a:pt x="1247291" y="234788"/>
                </a:cubicBezTo>
                <a:cubicBezTo>
                  <a:pt x="1227786" y="241461"/>
                  <a:pt x="1211874" y="228628"/>
                  <a:pt x="1199042" y="217849"/>
                </a:cubicBezTo>
                <a:cubicBezTo>
                  <a:pt x="1195449" y="214770"/>
                  <a:pt x="1191856" y="211690"/>
                  <a:pt x="1188263" y="209637"/>
                </a:cubicBezTo>
                <a:cubicBezTo>
                  <a:pt x="1164139" y="193725"/>
                  <a:pt x="1127183" y="189105"/>
                  <a:pt x="1093306" y="197831"/>
                </a:cubicBezTo>
                <a:cubicBezTo>
                  <a:pt x="1067641" y="204504"/>
                  <a:pt x="1032738" y="221442"/>
                  <a:pt x="1010667" y="264045"/>
                </a:cubicBezTo>
                <a:cubicBezTo>
                  <a:pt x="1032738" y="304595"/>
                  <a:pt x="1029145" y="354896"/>
                  <a:pt x="1017339" y="392366"/>
                </a:cubicBezTo>
                <a:cubicBezTo>
                  <a:pt x="1017339" y="393393"/>
                  <a:pt x="1017339" y="394419"/>
                  <a:pt x="1017339" y="395446"/>
                </a:cubicBezTo>
                <a:cubicBezTo>
                  <a:pt x="1012720" y="441128"/>
                  <a:pt x="1051216" y="493997"/>
                  <a:pt x="1099978" y="508369"/>
                </a:cubicBezTo>
                <a:cubicBezTo>
                  <a:pt x="1148740" y="522740"/>
                  <a:pt x="1216494" y="505802"/>
                  <a:pt x="1235999" y="457553"/>
                </a:cubicBezTo>
                <a:cubicBezTo>
                  <a:pt x="1243185" y="439075"/>
                  <a:pt x="1243185" y="419570"/>
                  <a:pt x="1234972" y="401092"/>
                </a:cubicBezTo>
                <a:cubicBezTo>
                  <a:pt x="1224193" y="376454"/>
                  <a:pt x="1201095" y="355923"/>
                  <a:pt x="1173378" y="345144"/>
                </a:cubicBezTo>
                <a:cubicBezTo>
                  <a:pt x="1159519" y="340011"/>
                  <a:pt x="1131289" y="334365"/>
                  <a:pt x="1115377" y="342578"/>
                </a:cubicBezTo>
                <a:cubicBezTo>
                  <a:pt x="1110244" y="345144"/>
                  <a:pt x="1107677" y="348737"/>
                  <a:pt x="1106138" y="353870"/>
                </a:cubicBezTo>
                <a:cubicBezTo>
                  <a:pt x="1105111" y="358489"/>
                  <a:pt x="1105625" y="362596"/>
                  <a:pt x="1108191" y="366702"/>
                </a:cubicBezTo>
                <a:cubicBezTo>
                  <a:pt x="1112810" y="373888"/>
                  <a:pt x="1123076" y="380561"/>
                  <a:pt x="1135395" y="383127"/>
                </a:cubicBezTo>
                <a:cubicBezTo>
                  <a:pt x="1141554" y="384667"/>
                  <a:pt x="1145147" y="390313"/>
                  <a:pt x="1143607" y="396473"/>
                </a:cubicBezTo>
                <a:cubicBezTo>
                  <a:pt x="1142068" y="402119"/>
                  <a:pt x="1136422" y="406225"/>
                  <a:pt x="1130262" y="404685"/>
                </a:cubicBezTo>
                <a:cubicBezTo>
                  <a:pt x="1116403" y="401605"/>
                  <a:pt x="1098438" y="392880"/>
                  <a:pt x="1089199" y="377994"/>
                </a:cubicBezTo>
                <a:cubicBezTo>
                  <a:pt x="1083553" y="368755"/>
                  <a:pt x="1082013" y="359003"/>
                  <a:pt x="1084580" y="348224"/>
                </a:cubicBezTo>
                <a:cubicBezTo>
                  <a:pt x="1087660" y="336932"/>
                  <a:pt x="1094332" y="328206"/>
                  <a:pt x="1105111" y="322559"/>
                </a:cubicBezTo>
                <a:cubicBezTo>
                  <a:pt x="1129235" y="310241"/>
                  <a:pt x="1165165" y="318453"/>
                  <a:pt x="1181077" y="324613"/>
                </a:cubicBezTo>
                <a:cubicBezTo>
                  <a:pt x="1214441" y="337445"/>
                  <a:pt x="1242158" y="362596"/>
                  <a:pt x="1254990" y="392366"/>
                </a:cubicBezTo>
                <a:cubicBezTo>
                  <a:pt x="1265256" y="416491"/>
                  <a:pt x="1265769" y="441642"/>
                  <a:pt x="1256017" y="465766"/>
                </a:cubicBezTo>
                <a:cubicBezTo>
                  <a:pt x="1237539" y="511962"/>
                  <a:pt x="1185697" y="535573"/>
                  <a:pt x="1135908" y="535573"/>
                </a:cubicBezTo>
                <a:cubicBezTo>
                  <a:pt x="1121536" y="535573"/>
                  <a:pt x="1107164" y="533519"/>
                  <a:pt x="1093819" y="529413"/>
                </a:cubicBezTo>
                <a:cubicBezTo>
                  <a:pt x="1048137" y="516068"/>
                  <a:pt x="1011180" y="475518"/>
                  <a:pt x="999375" y="432402"/>
                </a:cubicBezTo>
                <a:cubicBezTo>
                  <a:pt x="969604" y="482704"/>
                  <a:pt x="915709" y="523767"/>
                  <a:pt x="854628" y="542245"/>
                </a:cubicBezTo>
                <a:cubicBezTo>
                  <a:pt x="805866" y="557131"/>
                  <a:pt x="715528" y="559697"/>
                  <a:pt x="680111" y="503749"/>
                </a:cubicBezTo>
                <a:cubicBezTo>
                  <a:pt x="672926" y="492457"/>
                  <a:pt x="671899" y="481165"/>
                  <a:pt x="670872" y="470386"/>
                </a:cubicBezTo>
                <a:cubicBezTo>
                  <a:pt x="670359" y="463200"/>
                  <a:pt x="669333" y="456013"/>
                  <a:pt x="666766" y="450881"/>
                </a:cubicBezTo>
                <a:cubicBezTo>
                  <a:pt x="663686" y="444721"/>
                  <a:pt x="661633" y="444208"/>
                  <a:pt x="651368" y="443181"/>
                </a:cubicBezTo>
                <a:cubicBezTo>
                  <a:pt x="649314" y="443181"/>
                  <a:pt x="646748" y="442668"/>
                  <a:pt x="644695" y="442668"/>
                </a:cubicBezTo>
                <a:cubicBezTo>
                  <a:pt x="611845" y="438048"/>
                  <a:pt x="585667" y="418030"/>
                  <a:pt x="572835" y="387233"/>
                </a:cubicBezTo>
                <a:cubicBezTo>
                  <a:pt x="557950" y="351817"/>
                  <a:pt x="563083" y="309727"/>
                  <a:pt x="586180" y="278930"/>
                </a:cubicBezTo>
                <a:cubicBezTo>
                  <a:pt x="610305" y="246593"/>
                  <a:pt x="651881" y="229142"/>
                  <a:pt x="697563" y="231195"/>
                </a:cubicBezTo>
                <a:cubicBezTo>
                  <a:pt x="741706" y="233248"/>
                  <a:pt x="779689" y="254806"/>
                  <a:pt x="799707" y="287656"/>
                </a:cubicBezTo>
                <a:cubicBezTo>
                  <a:pt x="802787" y="292789"/>
                  <a:pt x="801247" y="299462"/>
                  <a:pt x="796114" y="302541"/>
                </a:cubicBezTo>
                <a:cubicBezTo>
                  <a:pt x="790981" y="305621"/>
                  <a:pt x="784308" y="304081"/>
                  <a:pt x="781229" y="298948"/>
                </a:cubicBezTo>
                <a:cubicBezTo>
                  <a:pt x="764803" y="272258"/>
                  <a:pt x="733493" y="254806"/>
                  <a:pt x="696537" y="252753"/>
                </a:cubicBezTo>
                <a:cubicBezTo>
                  <a:pt x="659067" y="250700"/>
                  <a:pt x="623137" y="265585"/>
                  <a:pt x="604145" y="291762"/>
                </a:cubicBezTo>
                <a:cubicBezTo>
                  <a:pt x="585667" y="315887"/>
                  <a:pt x="581561" y="350277"/>
                  <a:pt x="593367" y="378508"/>
                </a:cubicBezTo>
                <a:cubicBezTo>
                  <a:pt x="603119" y="402119"/>
                  <a:pt x="622624" y="417517"/>
                  <a:pt x="647775" y="420597"/>
                </a:cubicBezTo>
                <a:cubicBezTo>
                  <a:pt x="649828" y="421110"/>
                  <a:pt x="651881" y="421110"/>
                  <a:pt x="653934" y="421110"/>
                </a:cubicBezTo>
                <a:cubicBezTo>
                  <a:pt x="665226" y="422137"/>
                  <a:pt x="678572" y="423677"/>
                  <a:pt x="686784" y="441128"/>
                </a:cubicBezTo>
                <a:cubicBezTo>
                  <a:pt x="690891" y="450367"/>
                  <a:pt x="691917" y="459093"/>
                  <a:pt x="692944" y="467819"/>
                </a:cubicBezTo>
                <a:cubicBezTo>
                  <a:pt x="693970" y="477058"/>
                  <a:pt x="694483" y="484757"/>
                  <a:pt x="699103" y="491430"/>
                </a:cubicBezTo>
                <a:cubicBezTo>
                  <a:pt x="726307" y="534546"/>
                  <a:pt x="803300" y="534546"/>
                  <a:pt x="848982" y="520687"/>
                </a:cubicBezTo>
                <a:cubicBezTo>
                  <a:pt x="917249" y="500156"/>
                  <a:pt x="974737" y="449341"/>
                  <a:pt x="995781" y="390826"/>
                </a:cubicBezTo>
                <a:cubicBezTo>
                  <a:pt x="1007587" y="357463"/>
                  <a:pt x="1012720" y="305108"/>
                  <a:pt x="988596" y="268151"/>
                </a:cubicBezTo>
                <a:cubicBezTo>
                  <a:pt x="972170" y="242487"/>
                  <a:pt x="937780" y="201424"/>
                  <a:pt x="895691" y="211177"/>
                </a:cubicBezTo>
                <a:cubicBezTo>
                  <a:pt x="895691" y="211177"/>
                  <a:pt x="895691" y="211177"/>
                  <a:pt x="895691" y="211177"/>
                </a:cubicBezTo>
                <a:cubicBezTo>
                  <a:pt x="890045" y="212717"/>
                  <a:pt x="883885" y="208610"/>
                  <a:pt x="882346" y="202964"/>
                </a:cubicBezTo>
                <a:cubicBezTo>
                  <a:pt x="881832" y="199884"/>
                  <a:pt x="882346" y="196805"/>
                  <a:pt x="883885" y="194238"/>
                </a:cubicBezTo>
                <a:cubicBezTo>
                  <a:pt x="884912" y="183973"/>
                  <a:pt x="878239" y="143423"/>
                  <a:pt x="876186" y="136237"/>
                </a:cubicBezTo>
                <a:cubicBezTo>
                  <a:pt x="851549" y="54625"/>
                  <a:pt x="760697" y="13562"/>
                  <a:pt x="684218" y="2270"/>
                </a:cubicBezTo>
                <a:cubicBezTo>
                  <a:pt x="596959" y="-10049"/>
                  <a:pt x="504055" y="28447"/>
                  <a:pt x="446567" y="101334"/>
                </a:cubicBezTo>
                <a:cubicBezTo>
                  <a:pt x="439381" y="110573"/>
                  <a:pt x="432708" y="120325"/>
                  <a:pt x="427062" y="130078"/>
                </a:cubicBezTo>
                <a:cubicBezTo>
                  <a:pt x="408071" y="162415"/>
                  <a:pt x="397292" y="197831"/>
                  <a:pt x="396778" y="232222"/>
                </a:cubicBezTo>
                <a:cubicBezTo>
                  <a:pt x="395752" y="264558"/>
                  <a:pt x="406018" y="288169"/>
                  <a:pt x="417310" y="315887"/>
                </a:cubicBezTo>
                <a:cubicBezTo>
                  <a:pt x="419876" y="321533"/>
                  <a:pt x="421929" y="327179"/>
                  <a:pt x="424496" y="333338"/>
                </a:cubicBezTo>
                <a:cubicBezTo>
                  <a:pt x="426036" y="336418"/>
                  <a:pt x="427062" y="338985"/>
                  <a:pt x="428089" y="342064"/>
                </a:cubicBezTo>
                <a:cubicBezTo>
                  <a:pt x="429629" y="347711"/>
                  <a:pt x="427062" y="353870"/>
                  <a:pt x="421416" y="355923"/>
                </a:cubicBezTo>
                <a:cubicBezTo>
                  <a:pt x="415770" y="357976"/>
                  <a:pt x="409610" y="354896"/>
                  <a:pt x="407557" y="349250"/>
                </a:cubicBezTo>
                <a:cubicBezTo>
                  <a:pt x="406531" y="346684"/>
                  <a:pt x="405504" y="344117"/>
                  <a:pt x="404478" y="342064"/>
                </a:cubicBezTo>
                <a:cubicBezTo>
                  <a:pt x="397805" y="327692"/>
                  <a:pt x="384460" y="316400"/>
                  <a:pt x="365468" y="308701"/>
                </a:cubicBezTo>
                <a:cubicBezTo>
                  <a:pt x="321839" y="291249"/>
                  <a:pt x="259732" y="298435"/>
                  <a:pt x="228934" y="315374"/>
                </a:cubicBezTo>
                <a:cubicBezTo>
                  <a:pt x="174526" y="345657"/>
                  <a:pt x="131924" y="408791"/>
                  <a:pt x="128331" y="465766"/>
                </a:cubicBezTo>
                <a:cubicBezTo>
                  <a:pt x="126791" y="487837"/>
                  <a:pt x="135003" y="499643"/>
                  <a:pt x="146295" y="516068"/>
                </a:cubicBezTo>
                <a:cubicBezTo>
                  <a:pt x="150915" y="522740"/>
                  <a:pt x="155535" y="529413"/>
                  <a:pt x="160154" y="537626"/>
                </a:cubicBezTo>
                <a:cubicBezTo>
                  <a:pt x="160154" y="537626"/>
                  <a:pt x="160154" y="537626"/>
                  <a:pt x="160154" y="537626"/>
                </a:cubicBezTo>
                <a:cubicBezTo>
                  <a:pt x="163234" y="542759"/>
                  <a:pt x="161181" y="549431"/>
                  <a:pt x="156048" y="552511"/>
                </a:cubicBezTo>
                <a:cubicBezTo>
                  <a:pt x="151942" y="554564"/>
                  <a:pt x="147835" y="554051"/>
                  <a:pt x="144243" y="551998"/>
                </a:cubicBezTo>
                <a:cubicBezTo>
                  <a:pt x="135517" y="551998"/>
                  <a:pt x="108826" y="562263"/>
                  <a:pt x="103693" y="565343"/>
                </a:cubicBezTo>
                <a:cubicBezTo>
                  <a:pt x="44152" y="601786"/>
                  <a:pt x="523" y="672620"/>
                  <a:pt x="9" y="734214"/>
                </a:cubicBezTo>
                <a:cubicBezTo>
                  <a:pt x="-504" y="777330"/>
                  <a:pt x="20028" y="813260"/>
                  <a:pt x="59037" y="837384"/>
                </a:cubicBezTo>
                <a:cubicBezTo>
                  <a:pt x="94454" y="859455"/>
                  <a:pt x="137056" y="871774"/>
                  <a:pt x="177606" y="870747"/>
                </a:cubicBezTo>
                <a:cubicBezTo>
                  <a:pt x="195571" y="870234"/>
                  <a:pt x="212509" y="866641"/>
                  <a:pt x="230987" y="862535"/>
                </a:cubicBezTo>
                <a:cubicBezTo>
                  <a:pt x="255625" y="857402"/>
                  <a:pt x="281289" y="851756"/>
                  <a:pt x="307980" y="855349"/>
                </a:cubicBezTo>
                <a:cubicBezTo>
                  <a:pt x="348530" y="860482"/>
                  <a:pt x="386513" y="876394"/>
                  <a:pt x="422956" y="891279"/>
                </a:cubicBezTo>
                <a:cubicBezTo>
                  <a:pt x="457859" y="905651"/>
                  <a:pt x="493276" y="920536"/>
                  <a:pt x="530746" y="925669"/>
                </a:cubicBezTo>
                <a:cubicBezTo>
                  <a:pt x="552817" y="928749"/>
                  <a:pt x="628270" y="935935"/>
                  <a:pt x="673439" y="895385"/>
                </a:cubicBezTo>
                <a:cubicBezTo>
                  <a:pt x="737086" y="837897"/>
                  <a:pt x="747865" y="735754"/>
                  <a:pt x="697050" y="671593"/>
                </a:cubicBezTo>
                <a:cubicBezTo>
                  <a:pt x="662660" y="628990"/>
                  <a:pt x="609278" y="599220"/>
                  <a:pt x="553844" y="592547"/>
                </a:cubicBezTo>
                <a:cubicBezTo>
                  <a:pt x="511754" y="587414"/>
                  <a:pt x="470691" y="598193"/>
                  <a:pt x="444001" y="620265"/>
                </a:cubicBezTo>
                <a:cubicBezTo>
                  <a:pt x="410637" y="647982"/>
                  <a:pt x="404478" y="695717"/>
                  <a:pt x="430142" y="726514"/>
                </a:cubicBezTo>
                <a:cubicBezTo>
                  <a:pt x="437841" y="736267"/>
                  <a:pt x="448620" y="743453"/>
                  <a:pt x="459399" y="747046"/>
                </a:cubicBezTo>
                <a:cubicBezTo>
                  <a:pt x="481984" y="754232"/>
                  <a:pt x="508161" y="747046"/>
                  <a:pt x="529719" y="741400"/>
                </a:cubicBezTo>
                <a:cubicBezTo>
                  <a:pt x="535365" y="739860"/>
                  <a:pt x="541525" y="743453"/>
                  <a:pt x="543064" y="749099"/>
                </a:cubicBezTo>
                <a:cubicBezTo>
                  <a:pt x="544605" y="754745"/>
                  <a:pt x="541011" y="760905"/>
                  <a:pt x="535365" y="762444"/>
                </a:cubicBezTo>
                <a:cubicBezTo>
                  <a:pt x="511241" y="769117"/>
                  <a:pt x="481470" y="776816"/>
                  <a:pt x="452726" y="768090"/>
                </a:cubicBezTo>
                <a:cubicBezTo>
                  <a:pt x="437328" y="763471"/>
                  <a:pt x="423983" y="753718"/>
                  <a:pt x="413203" y="740886"/>
                </a:cubicBezTo>
                <a:cubicBezTo>
                  <a:pt x="379840" y="700337"/>
                  <a:pt x="387539" y="639256"/>
                  <a:pt x="430142" y="603840"/>
                </a:cubicBezTo>
                <a:cubicBezTo>
                  <a:pt x="461452" y="577662"/>
                  <a:pt x="508675" y="565343"/>
                  <a:pt x="556923" y="570989"/>
                </a:cubicBezTo>
                <a:cubicBezTo>
                  <a:pt x="618004" y="578175"/>
                  <a:pt x="677032" y="610512"/>
                  <a:pt x="715015" y="657734"/>
                </a:cubicBezTo>
                <a:cubicBezTo>
                  <a:pt x="757104" y="710089"/>
                  <a:pt x="763264" y="782463"/>
                  <a:pt x="737086" y="843543"/>
                </a:cubicBezTo>
                <a:cubicBezTo>
                  <a:pt x="785335" y="830198"/>
                  <a:pt x="846416" y="853809"/>
                  <a:pt x="875160" y="882553"/>
                </a:cubicBezTo>
                <a:cubicBezTo>
                  <a:pt x="921355" y="929775"/>
                  <a:pt x="973197" y="975457"/>
                  <a:pt x="1046597" y="976997"/>
                </a:cubicBezTo>
                <a:cubicBezTo>
                  <a:pt x="1047110" y="976997"/>
                  <a:pt x="1048137" y="976997"/>
                  <a:pt x="1048650" y="976997"/>
                </a:cubicBezTo>
                <a:cubicBezTo>
                  <a:pt x="1099465" y="976997"/>
                  <a:pt x="1141041" y="945174"/>
                  <a:pt x="1181077" y="914376"/>
                </a:cubicBezTo>
                <a:cubicBezTo>
                  <a:pt x="1185184" y="911297"/>
                  <a:pt x="1188777" y="908217"/>
                  <a:pt x="1192883" y="905651"/>
                </a:cubicBezTo>
                <a:cubicBezTo>
                  <a:pt x="1220087" y="885120"/>
                  <a:pt x="1278601" y="853809"/>
                  <a:pt x="1326337" y="866128"/>
                </a:cubicBezTo>
                <a:cubicBezTo>
                  <a:pt x="1347895" y="871774"/>
                  <a:pt x="1363807" y="885633"/>
                  <a:pt x="1373559" y="907191"/>
                </a:cubicBezTo>
                <a:cubicBezTo>
                  <a:pt x="1376126" y="912837"/>
                  <a:pt x="1373559" y="918996"/>
                  <a:pt x="1367913" y="921563"/>
                </a:cubicBezTo>
                <a:cubicBezTo>
                  <a:pt x="1362267" y="924129"/>
                  <a:pt x="1356107" y="921563"/>
                  <a:pt x="1353541" y="915917"/>
                </a:cubicBezTo>
                <a:cubicBezTo>
                  <a:pt x="1346868" y="900518"/>
                  <a:pt x="1336089" y="891279"/>
                  <a:pt x="1320691" y="887172"/>
                </a:cubicBezTo>
                <a:cubicBezTo>
                  <a:pt x="1300159" y="882040"/>
                  <a:pt x="1272955" y="887686"/>
                  <a:pt x="1247804" y="898978"/>
                </a:cubicBezTo>
                <a:cubicBezTo>
                  <a:pt x="1247804" y="900005"/>
                  <a:pt x="1247804" y="900518"/>
                  <a:pt x="1247804" y="901544"/>
                </a:cubicBezTo>
                <a:cubicBezTo>
                  <a:pt x="1245238" y="914890"/>
                  <a:pt x="1275522" y="936961"/>
                  <a:pt x="1296566" y="945174"/>
                </a:cubicBezTo>
                <a:cubicBezTo>
                  <a:pt x="1321204" y="954926"/>
                  <a:pt x="1352001" y="958006"/>
                  <a:pt x="1383825" y="953899"/>
                </a:cubicBezTo>
                <a:cubicBezTo>
                  <a:pt x="1425914" y="948253"/>
                  <a:pt x="1472623" y="925669"/>
                  <a:pt x="1479809" y="878447"/>
                </a:cubicBezTo>
                <a:cubicBezTo>
                  <a:pt x="1476216" y="876907"/>
                  <a:pt x="1472109" y="875367"/>
                  <a:pt x="1468517" y="873827"/>
                </a:cubicBezTo>
                <a:cubicBezTo>
                  <a:pt x="1433100" y="856889"/>
                  <a:pt x="1406409" y="828145"/>
                  <a:pt x="1395117" y="794781"/>
                </a:cubicBezTo>
                <a:cubicBezTo>
                  <a:pt x="1385365" y="766037"/>
                  <a:pt x="1387931" y="735754"/>
                  <a:pt x="1402303" y="708036"/>
                </a:cubicBezTo>
                <a:cubicBezTo>
                  <a:pt x="1414108" y="684425"/>
                  <a:pt x="1435153" y="669540"/>
                  <a:pt x="1459791" y="666973"/>
                </a:cubicBezTo>
                <a:cubicBezTo>
                  <a:pt x="1482375" y="664407"/>
                  <a:pt x="1504447" y="672620"/>
                  <a:pt x="1517279" y="688531"/>
                </a:cubicBezTo>
                <a:cubicBezTo>
                  <a:pt x="1520872" y="693151"/>
                  <a:pt x="1520358" y="700337"/>
                  <a:pt x="1515739" y="703930"/>
                </a:cubicBezTo>
                <a:cubicBezTo>
                  <a:pt x="1511119" y="707523"/>
                  <a:pt x="1503933" y="707010"/>
                  <a:pt x="1500340" y="702390"/>
                </a:cubicBezTo>
                <a:cubicBezTo>
                  <a:pt x="1492128" y="692638"/>
                  <a:pt x="1477242" y="686992"/>
                  <a:pt x="1461844" y="688531"/>
                </a:cubicBezTo>
                <a:cubicBezTo>
                  <a:pt x="1451578" y="689558"/>
                  <a:pt x="1433100" y="694691"/>
                  <a:pt x="1421295" y="717789"/>
                </a:cubicBezTo>
                <a:cubicBezTo>
                  <a:pt x="1409489" y="740373"/>
                  <a:pt x="1407949" y="764498"/>
                  <a:pt x="1415648" y="787595"/>
                </a:cubicBezTo>
                <a:cubicBezTo>
                  <a:pt x="1424888" y="815313"/>
                  <a:pt x="1447472" y="839950"/>
                  <a:pt x="1477756" y="854322"/>
                </a:cubicBezTo>
                <a:cubicBezTo>
                  <a:pt x="1522412" y="875880"/>
                  <a:pt x="1577333" y="873827"/>
                  <a:pt x="1628148" y="849190"/>
                </a:cubicBezTo>
                <a:cubicBezTo>
                  <a:pt x="1657919" y="834817"/>
                  <a:pt x="1681016" y="810180"/>
                  <a:pt x="1705141" y="784516"/>
                </a:cubicBezTo>
                <a:cubicBezTo>
                  <a:pt x="1720539" y="768604"/>
                  <a:pt x="1735938" y="751665"/>
                  <a:pt x="1753390" y="737807"/>
                </a:cubicBezTo>
                <a:cubicBezTo>
                  <a:pt x="1771355" y="723435"/>
                  <a:pt x="1799585" y="703930"/>
                  <a:pt x="1833975" y="702903"/>
                </a:cubicBezTo>
                <a:cubicBezTo>
                  <a:pt x="1867339" y="701877"/>
                  <a:pt x="1893003" y="718815"/>
                  <a:pt x="1917641" y="735754"/>
                </a:cubicBezTo>
                <a:cubicBezTo>
                  <a:pt x="1941252" y="751665"/>
                  <a:pt x="1963323" y="766551"/>
                  <a:pt x="1990527" y="764498"/>
                </a:cubicBezTo>
                <a:cubicBezTo>
                  <a:pt x="1994633" y="763984"/>
                  <a:pt x="2001819" y="762444"/>
                  <a:pt x="2009005" y="760391"/>
                </a:cubicBezTo>
                <a:close/>
              </a:path>
            </a:pathLst>
          </a:custGeom>
          <a:solidFill>
            <a:srgbClr val="013278">
              <a:alpha val="10000"/>
            </a:srgbClr>
          </a:solidFill>
          <a:ln w="513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80713161-68DA-4F1B-9301-8302D8D85454}"/>
              </a:ext>
            </a:extLst>
          </p:cNvPr>
          <p:cNvSpPr/>
          <p:nvPr/>
        </p:nvSpPr>
        <p:spPr>
          <a:xfrm>
            <a:off x="9899774" y="3057111"/>
            <a:ext cx="1529435" cy="743778"/>
          </a:xfrm>
          <a:custGeom>
            <a:avLst/>
            <a:gdLst>
              <a:gd name="connsiteX0" fmla="*/ 2009005 w 2009005"/>
              <a:gd name="connsiteY0" fmla="*/ 760391 h 976997"/>
              <a:gd name="connsiteX1" fmla="*/ 1954084 w 2009005"/>
              <a:gd name="connsiteY1" fmla="*/ 714196 h 976997"/>
              <a:gd name="connsiteX2" fmla="*/ 1938172 w 2009005"/>
              <a:gd name="connsiteY2" fmla="*/ 682372 h 976997"/>
              <a:gd name="connsiteX3" fmla="*/ 1902755 w 2009005"/>
              <a:gd name="connsiteY3" fmla="*/ 637716 h 976997"/>
              <a:gd name="connsiteX4" fmla="*/ 1786753 w 2009005"/>
              <a:gd name="connsiteY4" fmla="*/ 644902 h 976997"/>
              <a:gd name="connsiteX5" fmla="*/ 1668698 w 2009005"/>
              <a:gd name="connsiteY5" fmla="*/ 626424 h 976997"/>
              <a:gd name="connsiteX6" fmla="*/ 1656892 w 2009005"/>
              <a:gd name="connsiteY6" fmla="*/ 640796 h 976997"/>
              <a:gd name="connsiteX7" fmla="*/ 1624555 w 2009005"/>
              <a:gd name="connsiteY7" fmla="*/ 698284 h 976997"/>
              <a:gd name="connsiteX8" fmla="*/ 1627121 w 2009005"/>
              <a:gd name="connsiteY8" fmla="*/ 706496 h 976997"/>
              <a:gd name="connsiteX9" fmla="*/ 1630201 w 2009005"/>
              <a:gd name="connsiteY9" fmla="*/ 721895 h 976997"/>
              <a:gd name="connsiteX10" fmla="*/ 1620962 w 2009005"/>
              <a:gd name="connsiteY10" fmla="*/ 726514 h 976997"/>
              <a:gd name="connsiteX11" fmla="*/ 1614803 w 2009005"/>
              <a:gd name="connsiteY11" fmla="*/ 724461 h 976997"/>
              <a:gd name="connsiteX12" fmla="*/ 1602997 w 2009005"/>
              <a:gd name="connsiteY12" fmla="*/ 696231 h 976997"/>
              <a:gd name="connsiteX13" fmla="*/ 1640467 w 2009005"/>
              <a:gd name="connsiteY13" fmla="*/ 626937 h 976997"/>
              <a:gd name="connsiteX14" fmla="*/ 1670751 w 2009005"/>
              <a:gd name="connsiteY14" fmla="*/ 580742 h 976997"/>
              <a:gd name="connsiteX15" fmla="*/ 1653299 w 2009005"/>
              <a:gd name="connsiteY15" fmla="*/ 505289 h 976997"/>
              <a:gd name="connsiteX16" fmla="*/ 1489048 w 2009005"/>
              <a:gd name="connsiteY16" fmla="*/ 466792 h 976997"/>
              <a:gd name="connsiteX17" fmla="*/ 1452605 w 2009005"/>
              <a:gd name="connsiteY17" fmla="*/ 500156 h 976997"/>
              <a:gd name="connsiteX18" fmla="*/ 1355081 w 2009005"/>
              <a:gd name="connsiteY18" fmla="*/ 565343 h 976997"/>
              <a:gd name="connsiteX19" fmla="*/ 1342762 w 2009005"/>
              <a:gd name="connsiteY19" fmla="*/ 564317 h 976997"/>
              <a:gd name="connsiteX20" fmla="*/ 1327877 w 2009005"/>
              <a:gd name="connsiteY20" fmla="*/ 564317 h 976997"/>
              <a:gd name="connsiteX21" fmla="*/ 1327877 w 2009005"/>
              <a:gd name="connsiteY21" fmla="*/ 566370 h 976997"/>
              <a:gd name="connsiteX22" fmla="*/ 1328903 w 2009005"/>
              <a:gd name="connsiteY22" fmla="*/ 589467 h 976997"/>
              <a:gd name="connsiteX23" fmla="*/ 1317611 w 2009005"/>
              <a:gd name="connsiteY23" fmla="*/ 667487 h 976997"/>
              <a:gd name="connsiteX24" fmla="*/ 1126669 w 2009005"/>
              <a:gd name="connsiteY24" fmla="*/ 768604 h 976997"/>
              <a:gd name="connsiteX25" fmla="*/ 1117430 w 2009005"/>
              <a:gd name="connsiteY25" fmla="*/ 768604 h 976997"/>
              <a:gd name="connsiteX26" fmla="*/ 906983 w 2009005"/>
              <a:gd name="connsiteY26" fmla="*/ 653115 h 976997"/>
              <a:gd name="connsiteX27" fmla="*/ 911603 w 2009005"/>
              <a:gd name="connsiteY27" fmla="*/ 638229 h 976997"/>
              <a:gd name="connsiteX28" fmla="*/ 926488 w 2009005"/>
              <a:gd name="connsiteY28" fmla="*/ 642849 h 976997"/>
              <a:gd name="connsiteX29" fmla="*/ 1125642 w 2009005"/>
              <a:gd name="connsiteY29" fmla="*/ 746019 h 976997"/>
              <a:gd name="connsiteX30" fmla="*/ 1298106 w 2009005"/>
              <a:gd name="connsiteY30" fmla="*/ 655681 h 976997"/>
              <a:gd name="connsiteX31" fmla="*/ 1306832 w 2009005"/>
              <a:gd name="connsiteY31" fmla="*/ 590494 h 976997"/>
              <a:gd name="connsiteX32" fmla="*/ 1305292 w 2009005"/>
              <a:gd name="connsiteY32" fmla="*/ 566370 h 976997"/>
              <a:gd name="connsiteX33" fmla="*/ 1312478 w 2009005"/>
              <a:gd name="connsiteY33" fmla="*/ 547378 h 976997"/>
              <a:gd name="connsiteX34" fmla="*/ 1344302 w 2009005"/>
              <a:gd name="connsiteY34" fmla="*/ 542245 h 976997"/>
              <a:gd name="connsiteX35" fmla="*/ 1353541 w 2009005"/>
              <a:gd name="connsiteY35" fmla="*/ 542759 h 976997"/>
              <a:gd name="connsiteX36" fmla="*/ 1430534 w 2009005"/>
              <a:gd name="connsiteY36" fmla="*/ 492970 h 976997"/>
              <a:gd name="connsiteX37" fmla="*/ 1431560 w 2009005"/>
              <a:gd name="connsiteY37" fmla="*/ 490917 h 976997"/>
              <a:gd name="connsiteX38" fmla="*/ 1432587 w 2009005"/>
              <a:gd name="connsiteY38" fmla="*/ 488864 h 976997"/>
              <a:gd name="connsiteX39" fmla="*/ 1432587 w 2009005"/>
              <a:gd name="connsiteY39" fmla="*/ 488350 h 976997"/>
              <a:gd name="connsiteX40" fmla="*/ 1403843 w 2009005"/>
              <a:gd name="connsiteY40" fmla="*/ 286116 h 976997"/>
              <a:gd name="connsiteX41" fmla="*/ 1247291 w 2009005"/>
              <a:gd name="connsiteY41" fmla="*/ 234788 h 976997"/>
              <a:gd name="connsiteX42" fmla="*/ 1199042 w 2009005"/>
              <a:gd name="connsiteY42" fmla="*/ 217849 h 976997"/>
              <a:gd name="connsiteX43" fmla="*/ 1188263 w 2009005"/>
              <a:gd name="connsiteY43" fmla="*/ 209637 h 976997"/>
              <a:gd name="connsiteX44" fmla="*/ 1093306 w 2009005"/>
              <a:gd name="connsiteY44" fmla="*/ 197831 h 976997"/>
              <a:gd name="connsiteX45" fmla="*/ 1010667 w 2009005"/>
              <a:gd name="connsiteY45" fmla="*/ 264045 h 976997"/>
              <a:gd name="connsiteX46" fmla="*/ 1017339 w 2009005"/>
              <a:gd name="connsiteY46" fmla="*/ 392366 h 976997"/>
              <a:gd name="connsiteX47" fmla="*/ 1017339 w 2009005"/>
              <a:gd name="connsiteY47" fmla="*/ 395446 h 976997"/>
              <a:gd name="connsiteX48" fmla="*/ 1099978 w 2009005"/>
              <a:gd name="connsiteY48" fmla="*/ 508369 h 976997"/>
              <a:gd name="connsiteX49" fmla="*/ 1235999 w 2009005"/>
              <a:gd name="connsiteY49" fmla="*/ 457553 h 976997"/>
              <a:gd name="connsiteX50" fmla="*/ 1234972 w 2009005"/>
              <a:gd name="connsiteY50" fmla="*/ 401092 h 976997"/>
              <a:gd name="connsiteX51" fmla="*/ 1173378 w 2009005"/>
              <a:gd name="connsiteY51" fmla="*/ 345144 h 976997"/>
              <a:gd name="connsiteX52" fmla="*/ 1115377 w 2009005"/>
              <a:gd name="connsiteY52" fmla="*/ 342578 h 976997"/>
              <a:gd name="connsiteX53" fmla="*/ 1106138 w 2009005"/>
              <a:gd name="connsiteY53" fmla="*/ 353870 h 976997"/>
              <a:gd name="connsiteX54" fmla="*/ 1108191 w 2009005"/>
              <a:gd name="connsiteY54" fmla="*/ 366702 h 976997"/>
              <a:gd name="connsiteX55" fmla="*/ 1135395 w 2009005"/>
              <a:gd name="connsiteY55" fmla="*/ 383127 h 976997"/>
              <a:gd name="connsiteX56" fmla="*/ 1143607 w 2009005"/>
              <a:gd name="connsiteY56" fmla="*/ 396473 h 976997"/>
              <a:gd name="connsiteX57" fmla="*/ 1130262 w 2009005"/>
              <a:gd name="connsiteY57" fmla="*/ 404685 h 976997"/>
              <a:gd name="connsiteX58" fmla="*/ 1089199 w 2009005"/>
              <a:gd name="connsiteY58" fmla="*/ 377994 h 976997"/>
              <a:gd name="connsiteX59" fmla="*/ 1084580 w 2009005"/>
              <a:gd name="connsiteY59" fmla="*/ 348224 h 976997"/>
              <a:gd name="connsiteX60" fmla="*/ 1105111 w 2009005"/>
              <a:gd name="connsiteY60" fmla="*/ 322559 h 976997"/>
              <a:gd name="connsiteX61" fmla="*/ 1181077 w 2009005"/>
              <a:gd name="connsiteY61" fmla="*/ 324613 h 976997"/>
              <a:gd name="connsiteX62" fmla="*/ 1254990 w 2009005"/>
              <a:gd name="connsiteY62" fmla="*/ 392366 h 976997"/>
              <a:gd name="connsiteX63" fmla="*/ 1256017 w 2009005"/>
              <a:gd name="connsiteY63" fmla="*/ 465766 h 976997"/>
              <a:gd name="connsiteX64" fmla="*/ 1135908 w 2009005"/>
              <a:gd name="connsiteY64" fmla="*/ 535573 h 976997"/>
              <a:gd name="connsiteX65" fmla="*/ 1093819 w 2009005"/>
              <a:gd name="connsiteY65" fmla="*/ 529413 h 976997"/>
              <a:gd name="connsiteX66" fmla="*/ 999375 w 2009005"/>
              <a:gd name="connsiteY66" fmla="*/ 432402 h 976997"/>
              <a:gd name="connsiteX67" fmla="*/ 854628 w 2009005"/>
              <a:gd name="connsiteY67" fmla="*/ 542245 h 976997"/>
              <a:gd name="connsiteX68" fmla="*/ 680111 w 2009005"/>
              <a:gd name="connsiteY68" fmla="*/ 503749 h 976997"/>
              <a:gd name="connsiteX69" fmla="*/ 670872 w 2009005"/>
              <a:gd name="connsiteY69" fmla="*/ 470386 h 976997"/>
              <a:gd name="connsiteX70" fmla="*/ 666766 w 2009005"/>
              <a:gd name="connsiteY70" fmla="*/ 450881 h 976997"/>
              <a:gd name="connsiteX71" fmla="*/ 651368 w 2009005"/>
              <a:gd name="connsiteY71" fmla="*/ 443181 h 976997"/>
              <a:gd name="connsiteX72" fmla="*/ 644695 w 2009005"/>
              <a:gd name="connsiteY72" fmla="*/ 442668 h 976997"/>
              <a:gd name="connsiteX73" fmla="*/ 572835 w 2009005"/>
              <a:gd name="connsiteY73" fmla="*/ 387233 h 976997"/>
              <a:gd name="connsiteX74" fmla="*/ 586180 w 2009005"/>
              <a:gd name="connsiteY74" fmla="*/ 278930 h 976997"/>
              <a:gd name="connsiteX75" fmla="*/ 697563 w 2009005"/>
              <a:gd name="connsiteY75" fmla="*/ 231195 h 976997"/>
              <a:gd name="connsiteX76" fmla="*/ 799707 w 2009005"/>
              <a:gd name="connsiteY76" fmla="*/ 287656 h 976997"/>
              <a:gd name="connsiteX77" fmla="*/ 796114 w 2009005"/>
              <a:gd name="connsiteY77" fmla="*/ 302541 h 976997"/>
              <a:gd name="connsiteX78" fmla="*/ 781229 w 2009005"/>
              <a:gd name="connsiteY78" fmla="*/ 298948 h 976997"/>
              <a:gd name="connsiteX79" fmla="*/ 696537 w 2009005"/>
              <a:gd name="connsiteY79" fmla="*/ 252753 h 976997"/>
              <a:gd name="connsiteX80" fmla="*/ 604145 w 2009005"/>
              <a:gd name="connsiteY80" fmla="*/ 291762 h 976997"/>
              <a:gd name="connsiteX81" fmla="*/ 593367 w 2009005"/>
              <a:gd name="connsiteY81" fmla="*/ 378508 h 976997"/>
              <a:gd name="connsiteX82" fmla="*/ 647775 w 2009005"/>
              <a:gd name="connsiteY82" fmla="*/ 420597 h 976997"/>
              <a:gd name="connsiteX83" fmla="*/ 653934 w 2009005"/>
              <a:gd name="connsiteY83" fmla="*/ 421110 h 976997"/>
              <a:gd name="connsiteX84" fmla="*/ 686784 w 2009005"/>
              <a:gd name="connsiteY84" fmla="*/ 441128 h 976997"/>
              <a:gd name="connsiteX85" fmla="*/ 692944 w 2009005"/>
              <a:gd name="connsiteY85" fmla="*/ 467819 h 976997"/>
              <a:gd name="connsiteX86" fmla="*/ 699103 w 2009005"/>
              <a:gd name="connsiteY86" fmla="*/ 491430 h 976997"/>
              <a:gd name="connsiteX87" fmla="*/ 848982 w 2009005"/>
              <a:gd name="connsiteY87" fmla="*/ 520687 h 976997"/>
              <a:gd name="connsiteX88" fmla="*/ 995781 w 2009005"/>
              <a:gd name="connsiteY88" fmla="*/ 390826 h 976997"/>
              <a:gd name="connsiteX89" fmla="*/ 988596 w 2009005"/>
              <a:gd name="connsiteY89" fmla="*/ 268151 h 976997"/>
              <a:gd name="connsiteX90" fmla="*/ 895691 w 2009005"/>
              <a:gd name="connsiteY90" fmla="*/ 211177 h 976997"/>
              <a:gd name="connsiteX91" fmla="*/ 895691 w 2009005"/>
              <a:gd name="connsiteY91" fmla="*/ 211177 h 976997"/>
              <a:gd name="connsiteX92" fmla="*/ 882346 w 2009005"/>
              <a:gd name="connsiteY92" fmla="*/ 202964 h 976997"/>
              <a:gd name="connsiteX93" fmla="*/ 883885 w 2009005"/>
              <a:gd name="connsiteY93" fmla="*/ 194238 h 976997"/>
              <a:gd name="connsiteX94" fmla="*/ 876186 w 2009005"/>
              <a:gd name="connsiteY94" fmla="*/ 136237 h 976997"/>
              <a:gd name="connsiteX95" fmla="*/ 684218 w 2009005"/>
              <a:gd name="connsiteY95" fmla="*/ 2270 h 976997"/>
              <a:gd name="connsiteX96" fmla="*/ 446567 w 2009005"/>
              <a:gd name="connsiteY96" fmla="*/ 101334 h 976997"/>
              <a:gd name="connsiteX97" fmla="*/ 427062 w 2009005"/>
              <a:gd name="connsiteY97" fmla="*/ 130078 h 976997"/>
              <a:gd name="connsiteX98" fmla="*/ 396778 w 2009005"/>
              <a:gd name="connsiteY98" fmla="*/ 232222 h 976997"/>
              <a:gd name="connsiteX99" fmla="*/ 417310 w 2009005"/>
              <a:gd name="connsiteY99" fmla="*/ 315887 h 976997"/>
              <a:gd name="connsiteX100" fmla="*/ 424496 w 2009005"/>
              <a:gd name="connsiteY100" fmla="*/ 333338 h 976997"/>
              <a:gd name="connsiteX101" fmla="*/ 428089 w 2009005"/>
              <a:gd name="connsiteY101" fmla="*/ 342064 h 976997"/>
              <a:gd name="connsiteX102" fmla="*/ 421416 w 2009005"/>
              <a:gd name="connsiteY102" fmla="*/ 355923 h 976997"/>
              <a:gd name="connsiteX103" fmla="*/ 407557 w 2009005"/>
              <a:gd name="connsiteY103" fmla="*/ 349250 h 976997"/>
              <a:gd name="connsiteX104" fmla="*/ 404478 w 2009005"/>
              <a:gd name="connsiteY104" fmla="*/ 342064 h 976997"/>
              <a:gd name="connsiteX105" fmla="*/ 365468 w 2009005"/>
              <a:gd name="connsiteY105" fmla="*/ 308701 h 976997"/>
              <a:gd name="connsiteX106" fmla="*/ 228934 w 2009005"/>
              <a:gd name="connsiteY106" fmla="*/ 315374 h 976997"/>
              <a:gd name="connsiteX107" fmla="*/ 128331 w 2009005"/>
              <a:gd name="connsiteY107" fmla="*/ 465766 h 976997"/>
              <a:gd name="connsiteX108" fmla="*/ 146295 w 2009005"/>
              <a:gd name="connsiteY108" fmla="*/ 516068 h 976997"/>
              <a:gd name="connsiteX109" fmla="*/ 160154 w 2009005"/>
              <a:gd name="connsiteY109" fmla="*/ 537626 h 976997"/>
              <a:gd name="connsiteX110" fmla="*/ 160154 w 2009005"/>
              <a:gd name="connsiteY110" fmla="*/ 537626 h 976997"/>
              <a:gd name="connsiteX111" fmla="*/ 156048 w 2009005"/>
              <a:gd name="connsiteY111" fmla="*/ 552511 h 976997"/>
              <a:gd name="connsiteX112" fmla="*/ 144243 w 2009005"/>
              <a:gd name="connsiteY112" fmla="*/ 551998 h 976997"/>
              <a:gd name="connsiteX113" fmla="*/ 103693 w 2009005"/>
              <a:gd name="connsiteY113" fmla="*/ 565343 h 976997"/>
              <a:gd name="connsiteX114" fmla="*/ 9 w 2009005"/>
              <a:gd name="connsiteY114" fmla="*/ 734214 h 976997"/>
              <a:gd name="connsiteX115" fmla="*/ 59037 w 2009005"/>
              <a:gd name="connsiteY115" fmla="*/ 837384 h 976997"/>
              <a:gd name="connsiteX116" fmla="*/ 177606 w 2009005"/>
              <a:gd name="connsiteY116" fmla="*/ 870747 h 976997"/>
              <a:gd name="connsiteX117" fmla="*/ 230987 w 2009005"/>
              <a:gd name="connsiteY117" fmla="*/ 862535 h 976997"/>
              <a:gd name="connsiteX118" fmla="*/ 307980 w 2009005"/>
              <a:gd name="connsiteY118" fmla="*/ 855349 h 976997"/>
              <a:gd name="connsiteX119" fmla="*/ 422956 w 2009005"/>
              <a:gd name="connsiteY119" fmla="*/ 891279 h 976997"/>
              <a:gd name="connsiteX120" fmla="*/ 530746 w 2009005"/>
              <a:gd name="connsiteY120" fmla="*/ 925669 h 976997"/>
              <a:gd name="connsiteX121" fmla="*/ 673439 w 2009005"/>
              <a:gd name="connsiteY121" fmla="*/ 895385 h 976997"/>
              <a:gd name="connsiteX122" fmla="*/ 697050 w 2009005"/>
              <a:gd name="connsiteY122" fmla="*/ 671593 h 976997"/>
              <a:gd name="connsiteX123" fmla="*/ 553844 w 2009005"/>
              <a:gd name="connsiteY123" fmla="*/ 592547 h 976997"/>
              <a:gd name="connsiteX124" fmla="*/ 444001 w 2009005"/>
              <a:gd name="connsiteY124" fmla="*/ 620265 h 976997"/>
              <a:gd name="connsiteX125" fmla="*/ 430142 w 2009005"/>
              <a:gd name="connsiteY125" fmla="*/ 726514 h 976997"/>
              <a:gd name="connsiteX126" fmla="*/ 459399 w 2009005"/>
              <a:gd name="connsiteY126" fmla="*/ 747046 h 976997"/>
              <a:gd name="connsiteX127" fmla="*/ 529719 w 2009005"/>
              <a:gd name="connsiteY127" fmla="*/ 741400 h 976997"/>
              <a:gd name="connsiteX128" fmla="*/ 543064 w 2009005"/>
              <a:gd name="connsiteY128" fmla="*/ 749099 h 976997"/>
              <a:gd name="connsiteX129" fmla="*/ 535365 w 2009005"/>
              <a:gd name="connsiteY129" fmla="*/ 762444 h 976997"/>
              <a:gd name="connsiteX130" fmla="*/ 452726 w 2009005"/>
              <a:gd name="connsiteY130" fmla="*/ 768090 h 976997"/>
              <a:gd name="connsiteX131" fmla="*/ 413203 w 2009005"/>
              <a:gd name="connsiteY131" fmla="*/ 740886 h 976997"/>
              <a:gd name="connsiteX132" fmla="*/ 430142 w 2009005"/>
              <a:gd name="connsiteY132" fmla="*/ 603840 h 976997"/>
              <a:gd name="connsiteX133" fmla="*/ 556923 w 2009005"/>
              <a:gd name="connsiteY133" fmla="*/ 570989 h 976997"/>
              <a:gd name="connsiteX134" fmla="*/ 715015 w 2009005"/>
              <a:gd name="connsiteY134" fmla="*/ 657734 h 976997"/>
              <a:gd name="connsiteX135" fmla="*/ 737086 w 2009005"/>
              <a:gd name="connsiteY135" fmla="*/ 843543 h 976997"/>
              <a:gd name="connsiteX136" fmla="*/ 875160 w 2009005"/>
              <a:gd name="connsiteY136" fmla="*/ 882553 h 976997"/>
              <a:gd name="connsiteX137" fmla="*/ 1046597 w 2009005"/>
              <a:gd name="connsiteY137" fmla="*/ 976997 h 976997"/>
              <a:gd name="connsiteX138" fmla="*/ 1048650 w 2009005"/>
              <a:gd name="connsiteY138" fmla="*/ 976997 h 976997"/>
              <a:gd name="connsiteX139" fmla="*/ 1181077 w 2009005"/>
              <a:gd name="connsiteY139" fmla="*/ 914376 h 976997"/>
              <a:gd name="connsiteX140" fmla="*/ 1192883 w 2009005"/>
              <a:gd name="connsiteY140" fmla="*/ 905651 h 976997"/>
              <a:gd name="connsiteX141" fmla="*/ 1326337 w 2009005"/>
              <a:gd name="connsiteY141" fmla="*/ 866128 h 976997"/>
              <a:gd name="connsiteX142" fmla="*/ 1373559 w 2009005"/>
              <a:gd name="connsiteY142" fmla="*/ 907191 h 976997"/>
              <a:gd name="connsiteX143" fmla="*/ 1367913 w 2009005"/>
              <a:gd name="connsiteY143" fmla="*/ 921563 h 976997"/>
              <a:gd name="connsiteX144" fmla="*/ 1353541 w 2009005"/>
              <a:gd name="connsiteY144" fmla="*/ 915917 h 976997"/>
              <a:gd name="connsiteX145" fmla="*/ 1320691 w 2009005"/>
              <a:gd name="connsiteY145" fmla="*/ 887172 h 976997"/>
              <a:gd name="connsiteX146" fmla="*/ 1247804 w 2009005"/>
              <a:gd name="connsiteY146" fmla="*/ 898978 h 976997"/>
              <a:gd name="connsiteX147" fmla="*/ 1247804 w 2009005"/>
              <a:gd name="connsiteY147" fmla="*/ 901544 h 976997"/>
              <a:gd name="connsiteX148" fmla="*/ 1296566 w 2009005"/>
              <a:gd name="connsiteY148" fmla="*/ 945174 h 976997"/>
              <a:gd name="connsiteX149" fmla="*/ 1383825 w 2009005"/>
              <a:gd name="connsiteY149" fmla="*/ 953899 h 976997"/>
              <a:gd name="connsiteX150" fmla="*/ 1479809 w 2009005"/>
              <a:gd name="connsiteY150" fmla="*/ 878447 h 976997"/>
              <a:gd name="connsiteX151" fmla="*/ 1468517 w 2009005"/>
              <a:gd name="connsiteY151" fmla="*/ 873827 h 976997"/>
              <a:gd name="connsiteX152" fmla="*/ 1395117 w 2009005"/>
              <a:gd name="connsiteY152" fmla="*/ 794781 h 976997"/>
              <a:gd name="connsiteX153" fmla="*/ 1402303 w 2009005"/>
              <a:gd name="connsiteY153" fmla="*/ 708036 h 976997"/>
              <a:gd name="connsiteX154" fmla="*/ 1459791 w 2009005"/>
              <a:gd name="connsiteY154" fmla="*/ 666973 h 976997"/>
              <a:gd name="connsiteX155" fmla="*/ 1517279 w 2009005"/>
              <a:gd name="connsiteY155" fmla="*/ 688531 h 976997"/>
              <a:gd name="connsiteX156" fmla="*/ 1515739 w 2009005"/>
              <a:gd name="connsiteY156" fmla="*/ 703930 h 976997"/>
              <a:gd name="connsiteX157" fmla="*/ 1500340 w 2009005"/>
              <a:gd name="connsiteY157" fmla="*/ 702390 h 976997"/>
              <a:gd name="connsiteX158" fmla="*/ 1461844 w 2009005"/>
              <a:gd name="connsiteY158" fmla="*/ 688531 h 976997"/>
              <a:gd name="connsiteX159" fmla="*/ 1421295 w 2009005"/>
              <a:gd name="connsiteY159" fmla="*/ 717789 h 976997"/>
              <a:gd name="connsiteX160" fmla="*/ 1415648 w 2009005"/>
              <a:gd name="connsiteY160" fmla="*/ 787595 h 976997"/>
              <a:gd name="connsiteX161" fmla="*/ 1477756 w 2009005"/>
              <a:gd name="connsiteY161" fmla="*/ 854322 h 976997"/>
              <a:gd name="connsiteX162" fmla="*/ 1628148 w 2009005"/>
              <a:gd name="connsiteY162" fmla="*/ 849190 h 976997"/>
              <a:gd name="connsiteX163" fmla="*/ 1705141 w 2009005"/>
              <a:gd name="connsiteY163" fmla="*/ 784516 h 976997"/>
              <a:gd name="connsiteX164" fmla="*/ 1753390 w 2009005"/>
              <a:gd name="connsiteY164" fmla="*/ 737807 h 976997"/>
              <a:gd name="connsiteX165" fmla="*/ 1833975 w 2009005"/>
              <a:gd name="connsiteY165" fmla="*/ 702903 h 976997"/>
              <a:gd name="connsiteX166" fmla="*/ 1917641 w 2009005"/>
              <a:gd name="connsiteY166" fmla="*/ 735754 h 976997"/>
              <a:gd name="connsiteX167" fmla="*/ 1990527 w 2009005"/>
              <a:gd name="connsiteY167" fmla="*/ 764498 h 976997"/>
              <a:gd name="connsiteX168" fmla="*/ 2009005 w 2009005"/>
              <a:gd name="connsiteY168" fmla="*/ 760391 h 9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9005" h="976997">
                <a:moveTo>
                  <a:pt x="2009005" y="760391"/>
                </a:moveTo>
                <a:cubicBezTo>
                  <a:pt x="1980261" y="748586"/>
                  <a:pt x="1964350" y="729594"/>
                  <a:pt x="1954084" y="714196"/>
                </a:cubicBezTo>
                <a:cubicBezTo>
                  <a:pt x="1946898" y="703930"/>
                  <a:pt x="1942278" y="693151"/>
                  <a:pt x="1938172" y="682372"/>
                </a:cubicBezTo>
                <a:cubicBezTo>
                  <a:pt x="1929959" y="662354"/>
                  <a:pt x="1922774" y="645416"/>
                  <a:pt x="1902755" y="637716"/>
                </a:cubicBezTo>
                <a:cubicBezTo>
                  <a:pt x="1865799" y="622831"/>
                  <a:pt x="1818577" y="636176"/>
                  <a:pt x="1786753" y="644902"/>
                </a:cubicBezTo>
                <a:cubicBezTo>
                  <a:pt x="1735938" y="658761"/>
                  <a:pt x="1694875" y="652602"/>
                  <a:pt x="1668698" y="626424"/>
                </a:cubicBezTo>
                <a:cubicBezTo>
                  <a:pt x="1664591" y="631557"/>
                  <a:pt x="1660485" y="636176"/>
                  <a:pt x="1656892" y="640796"/>
                </a:cubicBezTo>
                <a:cubicBezTo>
                  <a:pt x="1641493" y="658761"/>
                  <a:pt x="1626608" y="675699"/>
                  <a:pt x="1624555" y="698284"/>
                </a:cubicBezTo>
                <a:cubicBezTo>
                  <a:pt x="1624042" y="701877"/>
                  <a:pt x="1625069" y="704956"/>
                  <a:pt x="1627121" y="706496"/>
                </a:cubicBezTo>
                <a:cubicBezTo>
                  <a:pt x="1632254" y="710089"/>
                  <a:pt x="1633281" y="716762"/>
                  <a:pt x="1630201" y="721895"/>
                </a:cubicBezTo>
                <a:cubicBezTo>
                  <a:pt x="1628148" y="724975"/>
                  <a:pt x="1624555" y="726514"/>
                  <a:pt x="1620962" y="726514"/>
                </a:cubicBezTo>
                <a:cubicBezTo>
                  <a:pt x="1618909" y="726514"/>
                  <a:pt x="1616856" y="726001"/>
                  <a:pt x="1614803" y="724461"/>
                </a:cubicBezTo>
                <a:cubicBezTo>
                  <a:pt x="1606077" y="718815"/>
                  <a:pt x="1601971" y="708036"/>
                  <a:pt x="1602997" y="696231"/>
                </a:cubicBezTo>
                <a:cubicBezTo>
                  <a:pt x="1606077" y="666973"/>
                  <a:pt x="1623528" y="646442"/>
                  <a:pt x="1640467" y="626937"/>
                </a:cubicBezTo>
                <a:cubicBezTo>
                  <a:pt x="1653299" y="612052"/>
                  <a:pt x="1665105" y="598193"/>
                  <a:pt x="1670751" y="580742"/>
                </a:cubicBezTo>
                <a:cubicBezTo>
                  <a:pt x="1678450" y="556104"/>
                  <a:pt x="1672290" y="528900"/>
                  <a:pt x="1653299" y="505289"/>
                </a:cubicBezTo>
                <a:cubicBezTo>
                  <a:pt x="1617369" y="460633"/>
                  <a:pt x="1542943" y="434456"/>
                  <a:pt x="1489048" y="466792"/>
                </a:cubicBezTo>
                <a:cubicBezTo>
                  <a:pt x="1477242" y="473978"/>
                  <a:pt x="1460817" y="486811"/>
                  <a:pt x="1452605" y="500156"/>
                </a:cubicBezTo>
                <a:cubicBezTo>
                  <a:pt x="1433613" y="541219"/>
                  <a:pt x="1400250" y="563290"/>
                  <a:pt x="1355081" y="565343"/>
                </a:cubicBezTo>
                <a:cubicBezTo>
                  <a:pt x="1350974" y="565343"/>
                  <a:pt x="1346868" y="564830"/>
                  <a:pt x="1342762" y="564317"/>
                </a:cubicBezTo>
                <a:cubicBezTo>
                  <a:pt x="1338656" y="563803"/>
                  <a:pt x="1330443" y="562777"/>
                  <a:pt x="1327877" y="564317"/>
                </a:cubicBezTo>
                <a:cubicBezTo>
                  <a:pt x="1327877" y="564317"/>
                  <a:pt x="1327877" y="565343"/>
                  <a:pt x="1327877" y="566370"/>
                </a:cubicBezTo>
                <a:cubicBezTo>
                  <a:pt x="1327877" y="574069"/>
                  <a:pt x="1328390" y="581768"/>
                  <a:pt x="1328903" y="589467"/>
                </a:cubicBezTo>
                <a:cubicBezTo>
                  <a:pt x="1330956" y="615132"/>
                  <a:pt x="1333010" y="641309"/>
                  <a:pt x="1317611" y="667487"/>
                </a:cubicBezTo>
                <a:cubicBezTo>
                  <a:pt x="1276548" y="737807"/>
                  <a:pt x="1189290" y="766037"/>
                  <a:pt x="1126669" y="768604"/>
                </a:cubicBezTo>
                <a:cubicBezTo>
                  <a:pt x="1123589" y="768604"/>
                  <a:pt x="1120510" y="768604"/>
                  <a:pt x="1117430" y="768604"/>
                </a:cubicBezTo>
                <a:cubicBezTo>
                  <a:pt x="1041464" y="768604"/>
                  <a:pt x="947019" y="730108"/>
                  <a:pt x="906983" y="653115"/>
                </a:cubicBezTo>
                <a:cubicBezTo>
                  <a:pt x="904417" y="647982"/>
                  <a:pt x="906470" y="641309"/>
                  <a:pt x="911603" y="638229"/>
                </a:cubicBezTo>
                <a:cubicBezTo>
                  <a:pt x="916736" y="635663"/>
                  <a:pt x="923408" y="637716"/>
                  <a:pt x="926488" y="642849"/>
                </a:cubicBezTo>
                <a:cubicBezTo>
                  <a:pt x="963958" y="714709"/>
                  <a:pt x="1054809" y="749099"/>
                  <a:pt x="1125642" y="746019"/>
                </a:cubicBezTo>
                <a:cubicBezTo>
                  <a:pt x="1182617" y="743453"/>
                  <a:pt x="1261663" y="718815"/>
                  <a:pt x="1298106" y="655681"/>
                </a:cubicBezTo>
                <a:cubicBezTo>
                  <a:pt x="1309912" y="635150"/>
                  <a:pt x="1308372" y="614619"/>
                  <a:pt x="1306832" y="590494"/>
                </a:cubicBezTo>
                <a:cubicBezTo>
                  <a:pt x="1306319" y="582795"/>
                  <a:pt x="1305805" y="574582"/>
                  <a:pt x="1305292" y="566370"/>
                </a:cubicBezTo>
                <a:cubicBezTo>
                  <a:pt x="1305292" y="558157"/>
                  <a:pt x="1307345" y="551998"/>
                  <a:pt x="1312478" y="547378"/>
                </a:cubicBezTo>
                <a:cubicBezTo>
                  <a:pt x="1321204" y="539679"/>
                  <a:pt x="1334036" y="540705"/>
                  <a:pt x="1344302" y="542245"/>
                </a:cubicBezTo>
                <a:cubicBezTo>
                  <a:pt x="1347895" y="542759"/>
                  <a:pt x="1350974" y="542759"/>
                  <a:pt x="1353541" y="542759"/>
                </a:cubicBezTo>
                <a:cubicBezTo>
                  <a:pt x="1389471" y="541219"/>
                  <a:pt x="1415135" y="524794"/>
                  <a:pt x="1430534" y="492970"/>
                </a:cubicBezTo>
                <a:cubicBezTo>
                  <a:pt x="1430534" y="492457"/>
                  <a:pt x="1431047" y="491430"/>
                  <a:pt x="1431560" y="490917"/>
                </a:cubicBezTo>
                <a:cubicBezTo>
                  <a:pt x="1432073" y="490404"/>
                  <a:pt x="1432587" y="489377"/>
                  <a:pt x="1432587" y="488864"/>
                </a:cubicBezTo>
                <a:cubicBezTo>
                  <a:pt x="1432587" y="488864"/>
                  <a:pt x="1432587" y="488350"/>
                  <a:pt x="1432587" y="488350"/>
                </a:cubicBezTo>
                <a:cubicBezTo>
                  <a:pt x="1460304" y="424703"/>
                  <a:pt x="1440286" y="329232"/>
                  <a:pt x="1403843" y="286116"/>
                </a:cubicBezTo>
                <a:cubicBezTo>
                  <a:pt x="1369966" y="246593"/>
                  <a:pt x="1299133" y="216310"/>
                  <a:pt x="1247291" y="234788"/>
                </a:cubicBezTo>
                <a:cubicBezTo>
                  <a:pt x="1227786" y="241461"/>
                  <a:pt x="1211874" y="228628"/>
                  <a:pt x="1199042" y="217849"/>
                </a:cubicBezTo>
                <a:cubicBezTo>
                  <a:pt x="1195449" y="214770"/>
                  <a:pt x="1191856" y="211690"/>
                  <a:pt x="1188263" y="209637"/>
                </a:cubicBezTo>
                <a:cubicBezTo>
                  <a:pt x="1164139" y="193725"/>
                  <a:pt x="1127183" y="189105"/>
                  <a:pt x="1093306" y="197831"/>
                </a:cubicBezTo>
                <a:cubicBezTo>
                  <a:pt x="1067641" y="204504"/>
                  <a:pt x="1032738" y="221442"/>
                  <a:pt x="1010667" y="264045"/>
                </a:cubicBezTo>
                <a:cubicBezTo>
                  <a:pt x="1032738" y="304595"/>
                  <a:pt x="1029145" y="354896"/>
                  <a:pt x="1017339" y="392366"/>
                </a:cubicBezTo>
                <a:cubicBezTo>
                  <a:pt x="1017339" y="393393"/>
                  <a:pt x="1017339" y="394419"/>
                  <a:pt x="1017339" y="395446"/>
                </a:cubicBezTo>
                <a:cubicBezTo>
                  <a:pt x="1012720" y="441128"/>
                  <a:pt x="1051216" y="493997"/>
                  <a:pt x="1099978" y="508369"/>
                </a:cubicBezTo>
                <a:cubicBezTo>
                  <a:pt x="1148740" y="522740"/>
                  <a:pt x="1216494" y="505802"/>
                  <a:pt x="1235999" y="457553"/>
                </a:cubicBezTo>
                <a:cubicBezTo>
                  <a:pt x="1243185" y="439075"/>
                  <a:pt x="1243185" y="419570"/>
                  <a:pt x="1234972" y="401092"/>
                </a:cubicBezTo>
                <a:cubicBezTo>
                  <a:pt x="1224193" y="376454"/>
                  <a:pt x="1201095" y="355923"/>
                  <a:pt x="1173378" y="345144"/>
                </a:cubicBezTo>
                <a:cubicBezTo>
                  <a:pt x="1159519" y="340011"/>
                  <a:pt x="1131289" y="334365"/>
                  <a:pt x="1115377" y="342578"/>
                </a:cubicBezTo>
                <a:cubicBezTo>
                  <a:pt x="1110244" y="345144"/>
                  <a:pt x="1107677" y="348737"/>
                  <a:pt x="1106138" y="353870"/>
                </a:cubicBezTo>
                <a:cubicBezTo>
                  <a:pt x="1105111" y="358489"/>
                  <a:pt x="1105625" y="362596"/>
                  <a:pt x="1108191" y="366702"/>
                </a:cubicBezTo>
                <a:cubicBezTo>
                  <a:pt x="1112810" y="373888"/>
                  <a:pt x="1123076" y="380561"/>
                  <a:pt x="1135395" y="383127"/>
                </a:cubicBezTo>
                <a:cubicBezTo>
                  <a:pt x="1141554" y="384667"/>
                  <a:pt x="1145147" y="390313"/>
                  <a:pt x="1143607" y="396473"/>
                </a:cubicBezTo>
                <a:cubicBezTo>
                  <a:pt x="1142068" y="402119"/>
                  <a:pt x="1136422" y="406225"/>
                  <a:pt x="1130262" y="404685"/>
                </a:cubicBezTo>
                <a:cubicBezTo>
                  <a:pt x="1116403" y="401605"/>
                  <a:pt x="1098438" y="392880"/>
                  <a:pt x="1089199" y="377994"/>
                </a:cubicBezTo>
                <a:cubicBezTo>
                  <a:pt x="1083553" y="368755"/>
                  <a:pt x="1082013" y="359003"/>
                  <a:pt x="1084580" y="348224"/>
                </a:cubicBezTo>
                <a:cubicBezTo>
                  <a:pt x="1087660" y="336932"/>
                  <a:pt x="1094332" y="328206"/>
                  <a:pt x="1105111" y="322559"/>
                </a:cubicBezTo>
                <a:cubicBezTo>
                  <a:pt x="1129235" y="310241"/>
                  <a:pt x="1165165" y="318453"/>
                  <a:pt x="1181077" y="324613"/>
                </a:cubicBezTo>
                <a:cubicBezTo>
                  <a:pt x="1214441" y="337445"/>
                  <a:pt x="1242158" y="362596"/>
                  <a:pt x="1254990" y="392366"/>
                </a:cubicBezTo>
                <a:cubicBezTo>
                  <a:pt x="1265256" y="416491"/>
                  <a:pt x="1265769" y="441642"/>
                  <a:pt x="1256017" y="465766"/>
                </a:cubicBezTo>
                <a:cubicBezTo>
                  <a:pt x="1237539" y="511962"/>
                  <a:pt x="1185697" y="535573"/>
                  <a:pt x="1135908" y="535573"/>
                </a:cubicBezTo>
                <a:cubicBezTo>
                  <a:pt x="1121536" y="535573"/>
                  <a:pt x="1107164" y="533519"/>
                  <a:pt x="1093819" y="529413"/>
                </a:cubicBezTo>
                <a:cubicBezTo>
                  <a:pt x="1048137" y="516068"/>
                  <a:pt x="1011180" y="475518"/>
                  <a:pt x="999375" y="432402"/>
                </a:cubicBezTo>
                <a:cubicBezTo>
                  <a:pt x="969604" y="482704"/>
                  <a:pt x="915709" y="523767"/>
                  <a:pt x="854628" y="542245"/>
                </a:cubicBezTo>
                <a:cubicBezTo>
                  <a:pt x="805866" y="557131"/>
                  <a:pt x="715528" y="559697"/>
                  <a:pt x="680111" y="503749"/>
                </a:cubicBezTo>
                <a:cubicBezTo>
                  <a:pt x="672926" y="492457"/>
                  <a:pt x="671899" y="481165"/>
                  <a:pt x="670872" y="470386"/>
                </a:cubicBezTo>
                <a:cubicBezTo>
                  <a:pt x="670359" y="463200"/>
                  <a:pt x="669333" y="456013"/>
                  <a:pt x="666766" y="450881"/>
                </a:cubicBezTo>
                <a:cubicBezTo>
                  <a:pt x="663686" y="444721"/>
                  <a:pt x="661633" y="444208"/>
                  <a:pt x="651368" y="443181"/>
                </a:cubicBezTo>
                <a:cubicBezTo>
                  <a:pt x="649314" y="443181"/>
                  <a:pt x="646748" y="442668"/>
                  <a:pt x="644695" y="442668"/>
                </a:cubicBezTo>
                <a:cubicBezTo>
                  <a:pt x="611845" y="438048"/>
                  <a:pt x="585667" y="418030"/>
                  <a:pt x="572835" y="387233"/>
                </a:cubicBezTo>
                <a:cubicBezTo>
                  <a:pt x="557950" y="351817"/>
                  <a:pt x="563083" y="309727"/>
                  <a:pt x="586180" y="278930"/>
                </a:cubicBezTo>
                <a:cubicBezTo>
                  <a:pt x="610305" y="246593"/>
                  <a:pt x="651881" y="229142"/>
                  <a:pt x="697563" y="231195"/>
                </a:cubicBezTo>
                <a:cubicBezTo>
                  <a:pt x="741706" y="233248"/>
                  <a:pt x="779689" y="254806"/>
                  <a:pt x="799707" y="287656"/>
                </a:cubicBezTo>
                <a:cubicBezTo>
                  <a:pt x="802787" y="292789"/>
                  <a:pt x="801247" y="299462"/>
                  <a:pt x="796114" y="302541"/>
                </a:cubicBezTo>
                <a:cubicBezTo>
                  <a:pt x="790981" y="305621"/>
                  <a:pt x="784308" y="304081"/>
                  <a:pt x="781229" y="298948"/>
                </a:cubicBezTo>
                <a:cubicBezTo>
                  <a:pt x="764803" y="272258"/>
                  <a:pt x="733493" y="254806"/>
                  <a:pt x="696537" y="252753"/>
                </a:cubicBezTo>
                <a:cubicBezTo>
                  <a:pt x="659067" y="250700"/>
                  <a:pt x="623137" y="265585"/>
                  <a:pt x="604145" y="291762"/>
                </a:cubicBezTo>
                <a:cubicBezTo>
                  <a:pt x="585667" y="315887"/>
                  <a:pt x="581561" y="350277"/>
                  <a:pt x="593367" y="378508"/>
                </a:cubicBezTo>
                <a:cubicBezTo>
                  <a:pt x="603119" y="402119"/>
                  <a:pt x="622624" y="417517"/>
                  <a:pt x="647775" y="420597"/>
                </a:cubicBezTo>
                <a:cubicBezTo>
                  <a:pt x="649828" y="421110"/>
                  <a:pt x="651881" y="421110"/>
                  <a:pt x="653934" y="421110"/>
                </a:cubicBezTo>
                <a:cubicBezTo>
                  <a:pt x="665226" y="422137"/>
                  <a:pt x="678572" y="423677"/>
                  <a:pt x="686784" y="441128"/>
                </a:cubicBezTo>
                <a:cubicBezTo>
                  <a:pt x="690891" y="450367"/>
                  <a:pt x="691917" y="459093"/>
                  <a:pt x="692944" y="467819"/>
                </a:cubicBezTo>
                <a:cubicBezTo>
                  <a:pt x="693970" y="477058"/>
                  <a:pt x="694483" y="484757"/>
                  <a:pt x="699103" y="491430"/>
                </a:cubicBezTo>
                <a:cubicBezTo>
                  <a:pt x="726307" y="534546"/>
                  <a:pt x="803300" y="534546"/>
                  <a:pt x="848982" y="520687"/>
                </a:cubicBezTo>
                <a:cubicBezTo>
                  <a:pt x="917249" y="500156"/>
                  <a:pt x="974737" y="449341"/>
                  <a:pt x="995781" y="390826"/>
                </a:cubicBezTo>
                <a:cubicBezTo>
                  <a:pt x="1007587" y="357463"/>
                  <a:pt x="1012720" y="305108"/>
                  <a:pt x="988596" y="268151"/>
                </a:cubicBezTo>
                <a:cubicBezTo>
                  <a:pt x="972170" y="242487"/>
                  <a:pt x="937780" y="201424"/>
                  <a:pt x="895691" y="211177"/>
                </a:cubicBezTo>
                <a:cubicBezTo>
                  <a:pt x="895691" y="211177"/>
                  <a:pt x="895691" y="211177"/>
                  <a:pt x="895691" y="211177"/>
                </a:cubicBezTo>
                <a:cubicBezTo>
                  <a:pt x="890045" y="212717"/>
                  <a:pt x="883885" y="208610"/>
                  <a:pt x="882346" y="202964"/>
                </a:cubicBezTo>
                <a:cubicBezTo>
                  <a:pt x="881832" y="199884"/>
                  <a:pt x="882346" y="196805"/>
                  <a:pt x="883885" y="194238"/>
                </a:cubicBezTo>
                <a:cubicBezTo>
                  <a:pt x="884912" y="183973"/>
                  <a:pt x="878239" y="143423"/>
                  <a:pt x="876186" y="136237"/>
                </a:cubicBezTo>
                <a:cubicBezTo>
                  <a:pt x="851549" y="54625"/>
                  <a:pt x="760697" y="13562"/>
                  <a:pt x="684218" y="2270"/>
                </a:cubicBezTo>
                <a:cubicBezTo>
                  <a:pt x="596959" y="-10049"/>
                  <a:pt x="504055" y="28447"/>
                  <a:pt x="446567" y="101334"/>
                </a:cubicBezTo>
                <a:cubicBezTo>
                  <a:pt x="439381" y="110573"/>
                  <a:pt x="432708" y="120325"/>
                  <a:pt x="427062" y="130078"/>
                </a:cubicBezTo>
                <a:cubicBezTo>
                  <a:pt x="408071" y="162415"/>
                  <a:pt x="397292" y="197831"/>
                  <a:pt x="396778" y="232222"/>
                </a:cubicBezTo>
                <a:cubicBezTo>
                  <a:pt x="395752" y="264558"/>
                  <a:pt x="406018" y="288169"/>
                  <a:pt x="417310" y="315887"/>
                </a:cubicBezTo>
                <a:cubicBezTo>
                  <a:pt x="419876" y="321533"/>
                  <a:pt x="421929" y="327179"/>
                  <a:pt x="424496" y="333338"/>
                </a:cubicBezTo>
                <a:cubicBezTo>
                  <a:pt x="426036" y="336418"/>
                  <a:pt x="427062" y="338985"/>
                  <a:pt x="428089" y="342064"/>
                </a:cubicBezTo>
                <a:cubicBezTo>
                  <a:pt x="429629" y="347711"/>
                  <a:pt x="427062" y="353870"/>
                  <a:pt x="421416" y="355923"/>
                </a:cubicBezTo>
                <a:cubicBezTo>
                  <a:pt x="415770" y="357976"/>
                  <a:pt x="409610" y="354896"/>
                  <a:pt x="407557" y="349250"/>
                </a:cubicBezTo>
                <a:cubicBezTo>
                  <a:pt x="406531" y="346684"/>
                  <a:pt x="405504" y="344117"/>
                  <a:pt x="404478" y="342064"/>
                </a:cubicBezTo>
                <a:cubicBezTo>
                  <a:pt x="397805" y="327692"/>
                  <a:pt x="384460" y="316400"/>
                  <a:pt x="365468" y="308701"/>
                </a:cubicBezTo>
                <a:cubicBezTo>
                  <a:pt x="321839" y="291249"/>
                  <a:pt x="259732" y="298435"/>
                  <a:pt x="228934" y="315374"/>
                </a:cubicBezTo>
                <a:cubicBezTo>
                  <a:pt x="174526" y="345657"/>
                  <a:pt x="131924" y="408791"/>
                  <a:pt x="128331" y="465766"/>
                </a:cubicBezTo>
                <a:cubicBezTo>
                  <a:pt x="126791" y="487837"/>
                  <a:pt x="135003" y="499643"/>
                  <a:pt x="146295" y="516068"/>
                </a:cubicBezTo>
                <a:cubicBezTo>
                  <a:pt x="150915" y="522740"/>
                  <a:pt x="155535" y="529413"/>
                  <a:pt x="160154" y="537626"/>
                </a:cubicBezTo>
                <a:cubicBezTo>
                  <a:pt x="160154" y="537626"/>
                  <a:pt x="160154" y="537626"/>
                  <a:pt x="160154" y="537626"/>
                </a:cubicBezTo>
                <a:cubicBezTo>
                  <a:pt x="163234" y="542759"/>
                  <a:pt x="161181" y="549431"/>
                  <a:pt x="156048" y="552511"/>
                </a:cubicBezTo>
                <a:cubicBezTo>
                  <a:pt x="151942" y="554564"/>
                  <a:pt x="147835" y="554051"/>
                  <a:pt x="144243" y="551998"/>
                </a:cubicBezTo>
                <a:cubicBezTo>
                  <a:pt x="135517" y="551998"/>
                  <a:pt x="108826" y="562263"/>
                  <a:pt x="103693" y="565343"/>
                </a:cubicBezTo>
                <a:cubicBezTo>
                  <a:pt x="44152" y="601786"/>
                  <a:pt x="523" y="672620"/>
                  <a:pt x="9" y="734214"/>
                </a:cubicBezTo>
                <a:cubicBezTo>
                  <a:pt x="-504" y="777330"/>
                  <a:pt x="20028" y="813260"/>
                  <a:pt x="59037" y="837384"/>
                </a:cubicBezTo>
                <a:cubicBezTo>
                  <a:pt x="94454" y="859455"/>
                  <a:pt x="137056" y="871774"/>
                  <a:pt x="177606" y="870747"/>
                </a:cubicBezTo>
                <a:cubicBezTo>
                  <a:pt x="195571" y="870234"/>
                  <a:pt x="212509" y="866641"/>
                  <a:pt x="230987" y="862535"/>
                </a:cubicBezTo>
                <a:cubicBezTo>
                  <a:pt x="255625" y="857402"/>
                  <a:pt x="281289" y="851756"/>
                  <a:pt x="307980" y="855349"/>
                </a:cubicBezTo>
                <a:cubicBezTo>
                  <a:pt x="348530" y="860482"/>
                  <a:pt x="386513" y="876394"/>
                  <a:pt x="422956" y="891279"/>
                </a:cubicBezTo>
                <a:cubicBezTo>
                  <a:pt x="457859" y="905651"/>
                  <a:pt x="493276" y="920536"/>
                  <a:pt x="530746" y="925669"/>
                </a:cubicBezTo>
                <a:cubicBezTo>
                  <a:pt x="552817" y="928749"/>
                  <a:pt x="628270" y="935935"/>
                  <a:pt x="673439" y="895385"/>
                </a:cubicBezTo>
                <a:cubicBezTo>
                  <a:pt x="737086" y="837897"/>
                  <a:pt x="747865" y="735754"/>
                  <a:pt x="697050" y="671593"/>
                </a:cubicBezTo>
                <a:cubicBezTo>
                  <a:pt x="662660" y="628990"/>
                  <a:pt x="609278" y="599220"/>
                  <a:pt x="553844" y="592547"/>
                </a:cubicBezTo>
                <a:cubicBezTo>
                  <a:pt x="511754" y="587414"/>
                  <a:pt x="470691" y="598193"/>
                  <a:pt x="444001" y="620265"/>
                </a:cubicBezTo>
                <a:cubicBezTo>
                  <a:pt x="410637" y="647982"/>
                  <a:pt x="404478" y="695717"/>
                  <a:pt x="430142" y="726514"/>
                </a:cubicBezTo>
                <a:cubicBezTo>
                  <a:pt x="437841" y="736267"/>
                  <a:pt x="448620" y="743453"/>
                  <a:pt x="459399" y="747046"/>
                </a:cubicBezTo>
                <a:cubicBezTo>
                  <a:pt x="481984" y="754232"/>
                  <a:pt x="508161" y="747046"/>
                  <a:pt x="529719" y="741400"/>
                </a:cubicBezTo>
                <a:cubicBezTo>
                  <a:pt x="535365" y="739860"/>
                  <a:pt x="541525" y="743453"/>
                  <a:pt x="543064" y="749099"/>
                </a:cubicBezTo>
                <a:cubicBezTo>
                  <a:pt x="544605" y="754745"/>
                  <a:pt x="541011" y="760905"/>
                  <a:pt x="535365" y="762444"/>
                </a:cubicBezTo>
                <a:cubicBezTo>
                  <a:pt x="511241" y="769117"/>
                  <a:pt x="481470" y="776816"/>
                  <a:pt x="452726" y="768090"/>
                </a:cubicBezTo>
                <a:cubicBezTo>
                  <a:pt x="437328" y="763471"/>
                  <a:pt x="423983" y="753718"/>
                  <a:pt x="413203" y="740886"/>
                </a:cubicBezTo>
                <a:cubicBezTo>
                  <a:pt x="379840" y="700337"/>
                  <a:pt x="387539" y="639256"/>
                  <a:pt x="430142" y="603840"/>
                </a:cubicBezTo>
                <a:cubicBezTo>
                  <a:pt x="461452" y="577662"/>
                  <a:pt x="508675" y="565343"/>
                  <a:pt x="556923" y="570989"/>
                </a:cubicBezTo>
                <a:cubicBezTo>
                  <a:pt x="618004" y="578175"/>
                  <a:pt x="677032" y="610512"/>
                  <a:pt x="715015" y="657734"/>
                </a:cubicBezTo>
                <a:cubicBezTo>
                  <a:pt x="757104" y="710089"/>
                  <a:pt x="763264" y="782463"/>
                  <a:pt x="737086" y="843543"/>
                </a:cubicBezTo>
                <a:cubicBezTo>
                  <a:pt x="785335" y="830198"/>
                  <a:pt x="846416" y="853809"/>
                  <a:pt x="875160" y="882553"/>
                </a:cubicBezTo>
                <a:cubicBezTo>
                  <a:pt x="921355" y="929775"/>
                  <a:pt x="973197" y="975457"/>
                  <a:pt x="1046597" y="976997"/>
                </a:cubicBezTo>
                <a:cubicBezTo>
                  <a:pt x="1047110" y="976997"/>
                  <a:pt x="1048137" y="976997"/>
                  <a:pt x="1048650" y="976997"/>
                </a:cubicBezTo>
                <a:cubicBezTo>
                  <a:pt x="1099465" y="976997"/>
                  <a:pt x="1141041" y="945174"/>
                  <a:pt x="1181077" y="914376"/>
                </a:cubicBezTo>
                <a:cubicBezTo>
                  <a:pt x="1185184" y="911297"/>
                  <a:pt x="1188777" y="908217"/>
                  <a:pt x="1192883" y="905651"/>
                </a:cubicBezTo>
                <a:cubicBezTo>
                  <a:pt x="1220087" y="885120"/>
                  <a:pt x="1278601" y="853809"/>
                  <a:pt x="1326337" y="866128"/>
                </a:cubicBezTo>
                <a:cubicBezTo>
                  <a:pt x="1347895" y="871774"/>
                  <a:pt x="1363807" y="885633"/>
                  <a:pt x="1373559" y="907191"/>
                </a:cubicBezTo>
                <a:cubicBezTo>
                  <a:pt x="1376126" y="912837"/>
                  <a:pt x="1373559" y="918996"/>
                  <a:pt x="1367913" y="921563"/>
                </a:cubicBezTo>
                <a:cubicBezTo>
                  <a:pt x="1362267" y="924129"/>
                  <a:pt x="1356107" y="921563"/>
                  <a:pt x="1353541" y="915917"/>
                </a:cubicBezTo>
                <a:cubicBezTo>
                  <a:pt x="1346868" y="900518"/>
                  <a:pt x="1336089" y="891279"/>
                  <a:pt x="1320691" y="887172"/>
                </a:cubicBezTo>
                <a:cubicBezTo>
                  <a:pt x="1300159" y="882040"/>
                  <a:pt x="1272955" y="887686"/>
                  <a:pt x="1247804" y="898978"/>
                </a:cubicBezTo>
                <a:cubicBezTo>
                  <a:pt x="1247804" y="900005"/>
                  <a:pt x="1247804" y="900518"/>
                  <a:pt x="1247804" y="901544"/>
                </a:cubicBezTo>
                <a:cubicBezTo>
                  <a:pt x="1245238" y="914890"/>
                  <a:pt x="1275522" y="936961"/>
                  <a:pt x="1296566" y="945174"/>
                </a:cubicBezTo>
                <a:cubicBezTo>
                  <a:pt x="1321204" y="954926"/>
                  <a:pt x="1352001" y="958006"/>
                  <a:pt x="1383825" y="953899"/>
                </a:cubicBezTo>
                <a:cubicBezTo>
                  <a:pt x="1425914" y="948253"/>
                  <a:pt x="1472623" y="925669"/>
                  <a:pt x="1479809" y="878447"/>
                </a:cubicBezTo>
                <a:cubicBezTo>
                  <a:pt x="1476216" y="876907"/>
                  <a:pt x="1472109" y="875367"/>
                  <a:pt x="1468517" y="873827"/>
                </a:cubicBezTo>
                <a:cubicBezTo>
                  <a:pt x="1433100" y="856889"/>
                  <a:pt x="1406409" y="828145"/>
                  <a:pt x="1395117" y="794781"/>
                </a:cubicBezTo>
                <a:cubicBezTo>
                  <a:pt x="1385365" y="766037"/>
                  <a:pt x="1387931" y="735754"/>
                  <a:pt x="1402303" y="708036"/>
                </a:cubicBezTo>
                <a:cubicBezTo>
                  <a:pt x="1414108" y="684425"/>
                  <a:pt x="1435153" y="669540"/>
                  <a:pt x="1459791" y="666973"/>
                </a:cubicBezTo>
                <a:cubicBezTo>
                  <a:pt x="1482375" y="664407"/>
                  <a:pt x="1504447" y="672620"/>
                  <a:pt x="1517279" y="688531"/>
                </a:cubicBezTo>
                <a:cubicBezTo>
                  <a:pt x="1520872" y="693151"/>
                  <a:pt x="1520358" y="700337"/>
                  <a:pt x="1515739" y="703930"/>
                </a:cubicBezTo>
                <a:cubicBezTo>
                  <a:pt x="1511119" y="707523"/>
                  <a:pt x="1503933" y="707010"/>
                  <a:pt x="1500340" y="702390"/>
                </a:cubicBezTo>
                <a:cubicBezTo>
                  <a:pt x="1492128" y="692638"/>
                  <a:pt x="1477242" y="686992"/>
                  <a:pt x="1461844" y="688531"/>
                </a:cubicBezTo>
                <a:cubicBezTo>
                  <a:pt x="1451578" y="689558"/>
                  <a:pt x="1433100" y="694691"/>
                  <a:pt x="1421295" y="717789"/>
                </a:cubicBezTo>
                <a:cubicBezTo>
                  <a:pt x="1409489" y="740373"/>
                  <a:pt x="1407949" y="764498"/>
                  <a:pt x="1415648" y="787595"/>
                </a:cubicBezTo>
                <a:cubicBezTo>
                  <a:pt x="1424888" y="815313"/>
                  <a:pt x="1447472" y="839950"/>
                  <a:pt x="1477756" y="854322"/>
                </a:cubicBezTo>
                <a:cubicBezTo>
                  <a:pt x="1522412" y="875880"/>
                  <a:pt x="1577333" y="873827"/>
                  <a:pt x="1628148" y="849190"/>
                </a:cubicBezTo>
                <a:cubicBezTo>
                  <a:pt x="1657919" y="834817"/>
                  <a:pt x="1681016" y="810180"/>
                  <a:pt x="1705141" y="784516"/>
                </a:cubicBezTo>
                <a:cubicBezTo>
                  <a:pt x="1720539" y="768604"/>
                  <a:pt x="1735938" y="751665"/>
                  <a:pt x="1753390" y="737807"/>
                </a:cubicBezTo>
                <a:cubicBezTo>
                  <a:pt x="1771355" y="723435"/>
                  <a:pt x="1799585" y="703930"/>
                  <a:pt x="1833975" y="702903"/>
                </a:cubicBezTo>
                <a:cubicBezTo>
                  <a:pt x="1867339" y="701877"/>
                  <a:pt x="1893003" y="718815"/>
                  <a:pt x="1917641" y="735754"/>
                </a:cubicBezTo>
                <a:cubicBezTo>
                  <a:pt x="1941252" y="751665"/>
                  <a:pt x="1963323" y="766551"/>
                  <a:pt x="1990527" y="764498"/>
                </a:cubicBezTo>
                <a:cubicBezTo>
                  <a:pt x="1994633" y="763984"/>
                  <a:pt x="2001819" y="762444"/>
                  <a:pt x="2009005" y="760391"/>
                </a:cubicBezTo>
                <a:close/>
              </a:path>
            </a:pathLst>
          </a:custGeom>
          <a:solidFill>
            <a:srgbClr val="013278">
              <a:alpha val="10000"/>
            </a:srgbClr>
          </a:solidFill>
          <a:ln w="513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pic>
        <p:nvPicPr>
          <p:cNvPr id="138" name="图片 137">
            <a:extLst>
              <a:ext uri="{FF2B5EF4-FFF2-40B4-BE49-F238E27FC236}">
                <a16:creationId xmlns:a16="http://schemas.microsoft.com/office/drawing/2014/main" id="{ABCD0F32-F7EC-4631-9107-54D43C3DF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18973" t="1985" r="20237" b="4197"/>
          <a:stretch>
            <a:fillRect/>
          </a:stretch>
        </p:blipFill>
        <p:spPr>
          <a:xfrm>
            <a:off x="4915915" y="1725927"/>
            <a:ext cx="2109948" cy="2194928"/>
          </a:xfrm>
          <a:custGeom>
            <a:avLst/>
            <a:gdLst>
              <a:gd name="connsiteX0" fmla="*/ 1202977 w 2651731"/>
              <a:gd name="connsiteY0" fmla="*/ 2716920 h 2758531"/>
              <a:gd name="connsiteX1" fmla="*/ 1196379 w 2651731"/>
              <a:gd name="connsiteY1" fmla="*/ 2719964 h 2758531"/>
              <a:gd name="connsiteX2" fmla="*/ 1212617 w 2651731"/>
              <a:gd name="connsiteY2" fmla="*/ 2719964 h 2758531"/>
              <a:gd name="connsiteX3" fmla="*/ 1202977 w 2651731"/>
              <a:gd name="connsiteY3" fmla="*/ 2716920 h 2758531"/>
              <a:gd name="connsiteX4" fmla="*/ 1184200 w 2651731"/>
              <a:gd name="connsiteY4" fmla="*/ 2703726 h 2758531"/>
              <a:gd name="connsiteX5" fmla="*/ 1184961 w 2651731"/>
              <a:gd name="connsiteY5" fmla="*/ 2706010 h 2758531"/>
              <a:gd name="connsiteX6" fmla="*/ 1176082 w 2651731"/>
              <a:gd name="connsiteY6" fmla="*/ 2709817 h 2758531"/>
              <a:gd name="connsiteX7" fmla="*/ 1181624 w 2651731"/>
              <a:gd name="connsiteY7" fmla="*/ 2704273 h 2758531"/>
              <a:gd name="connsiteX8" fmla="*/ 1258288 w 2651731"/>
              <a:gd name="connsiteY8" fmla="*/ 2703220 h 2758531"/>
              <a:gd name="connsiteX9" fmla="*/ 1245093 w 2651731"/>
              <a:gd name="connsiteY9" fmla="*/ 2707785 h 2758531"/>
              <a:gd name="connsiteX10" fmla="*/ 1204499 w 2651731"/>
              <a:gd name="connsiteY10" fmla="*/ 2703726 h 2758531"/>
              <a:gd name="connsiteX11" fmla="*/ 1198411 w 2651731"/>
              <a:gd name="connsiteY11" fmla="*/ 2711844 h 2758531"/>
              <a:gd name="connsiteX12" fmla="*/ 1241034 w 2651731"/>
              <a:gd name="connsiteY12" fmla="*/ 2709817 h 2758531"/>
              <a:gd name="connsiteX13" fmla="*/ 1289748 w 2651731"/>
              <a:gd name="connsiteY13" fmla="*/ 2707785 h 2758531"/>
              <a:gd name="connsiteX14" fmla="*/ 1258288 w 2651731"/>
              <a:gd name="connsiteY14" fmla="*/ 2703220 h 2758531"/>
              <a:gd name="connsiteX15" fmla="*/ 1169827 w 2651731"/>
              <a:gd name="connsiteY15" fmla="*/ 2701962 h 2758531"/>
              <a:gd name="connsiteX16" fmla="*/ 1182170 w 2651731"/>
              <a:gd name="connsiteY16" fmla="*/ 2703726 h 2758531"/>
              <a:gd name="connsiteX17" fmla="*/ 1181624 w 2651731"/>
              <a:gd name="connsiteY17" fmla="*/ 2704273 h 2758531"/>
              <a:gd name="connsiteX18" fmla="*/ 1175827 w 2651731"/>
              <a:gd name="connsiteY18" fmla="*/ 2705504 h 2758531"/>
              <a:gd name="connsiteX19" fmla="*/ 1165932 w 2651731"/>
              <a:gd name="connsiteY19" fmla="*/ 2699667 h 2758531"/>
              <a:gd name="connsiteX20" fmla="*/ 1169827 w 2651731"/>
              <a:gd name="connsiteY20" fmla="*/ 2701962 h 2758531"/>
              <a:gd name="connsiteX21" fmla="*/ 1160860 w 2651731"/>
              <a:gd name="connsiteY21" fmla="*/ 2700681 h 2758531"/>
              <a:gd name="connsiteX22" fmla="*/ 1455431 w 2651731"/>
              <a:gd name="connsiteY22" fmla="*/ 2698906 h 2758531"/>
              <a:gd name="connsiteX23" fmla="*/ 1435892 w 2651731"/>
              <a:gd name="connsiteY23" fmla="*/ 2705756 h 2758531"/>
              <a:gd name="connsiteX24" fmla="*/ 1452130 w 2651731"/>
              <a:gd name="connsiteY24" fmla="*/ 2705756 h 2758531"/>
              <a:gd name="connsiteX25" fmla="*/ 1415596 w 2651731"/>
              <a:gd name="connsiteY25" fmla="*/ 2715905 h 2758531"/>
              <a:gd name="connsiteX26" fmla="*/ 1411534 w 2651731"/>
              <a:gd name="connsiteY26" fmla="*/ 2709817 h 2758531"/>
              <a:gd name="connsiteX27" fmla="*/ 1393269 w 2651731"/>
              <a:gd name="connsiteY27" fmla="*/ 2709817 h 2758531"/>
              <a:gd name="connsiteX28" fmla="*/ 1395296 w 2651731"/>
              <a:gd name="connsiteY28" fmla="*/ 2717935 h 2758531"/>
              <a:gd name="connsiteX29" fmla="*/ 1368911 w 2651731"/>
              <a:gd name="connsiteY29" fmla="*/ 2711844 h 2758531"/>
              <a:gd name="connsiteX30" fmla="*/ 1236975 w 2651731"/>
              <a:gd name="connsiteY30" fmla="*/ 2724023 h 2758531"/>
              <a:gd name="connsiteX31" fmla="*/ 1241034 w 2651731"/>
              <a:gd name="connsiteY31" fmla="*/ 2730114 h 2758531"/>
              <a:gd name="connsiteX32" fmla="*/ 1214649 w 2651731"/>
              <a:gd name="connsiteY32" fmla="*/ 2732143 h 2758531"/>
              <a:gd name="connsiteX33" fmla="*/ 1232914 w 2651731"/>
              <a:gd name="connsiteY33" fmla="*/ 2736202 h 2758531"/>
              <a:gd name="connsiteX34" fmla="*/ 1239004 w 2651731"/>
              <a:gd name="connsiteY34" fmla="*/ 2732143 h 2758531"/>
              <a:gd name="connsiteX35" fmla="*/ 1336435 w 2651731"/>
              <a:gd name="connsiteY35" fmla="*/ 2734173 h 2758531"/>
              <a:gd name="connsiteX36" fmla="*/ 1383120 w 2651731"/>
              <a:gd name="connsiteY36" fmla="*/ 2730114 h 2758531"/>
              <a:gd name="connsiteX37" fmla="*/ 1405446 w 2651731"/>
              <a:gd name="connsiteY37" fmla="*/ 2726055 h 2758531"/>
              <a:gd name="connsiteX38" fmla="*/ 1409507 w 2651731"/>
              <a:gd name="connsiteY38" fmla="*/ 2724023 h 2758531"/>
              <a:gd name="connsiteX39" fmla="*/ 1409507 w 2651731"/>
              <a:gd name="connsiteY39" fmla="*/ 2730114 h 2758531"/>
              <a:gd name="connsiteX40" fmla="*/ 1506935 w 2651731"/>
              <a:gd name="connsiteY40" fmla="*/ 2717935 h 2758531"/>
              <a:gd name="connsiteX41" fmla="*/ 1425745 w 2651731"/>
              <a:gd name="connsiteY41" fmla="*/ 2721996 h 2758531"/>
              <a:gd name="connsiteX42" fmla="*/ 1482580 w 2651731"/>
              <a:gd name="connsiteY42" fmla="*/ 2711844 h 2758531"/>
              <a:gd name="connsiteX43" fmla="*/ 1476489 w 2651731"/>
              <a:gd name="connsiteY43" fmla="*/ 2699667 h 2758531"/>
              <a:gd name="connsiteX44" fmla="*/ 1455431 w 2651731"/>
              <a:gd name="connsiteY44" fmla="*/ 2698906 h 2758531"/>
              <a:gd name="connsiteX45" fmla="*/ 1142303 w 2651731"/>
              <a:gd name="connsiteY45" fmla="*/ 2696574 h 2758531"/>
              <a:gd name="connsiteX46" fmla="*/ 1146649 w 2651731"/>
              <a:gd name="connsiteY46" fmla="*/ 2698651 h 2758531"/>
              <a:gd name="connsiteX47" fmla="*/ 1160860 w 2651731"/>
              <a:gd name="connsiteY47" fmla="*/ 2700681 h 2758531"/>
              <a:gd name="connsiteX48" fmla="*/ 1155782 w 2651731"/>
              <a:gd name="connsiteY48" fmla="*/ 2701697 h 2758531"/>
              <a:gd name="connsiteX49" fmla="*/ 1170400 w 2651731"/>
              <a:gd name="connsiteY49" fmla="*/ 2709817 h 2758531"/>
              <a:gd name="connsiteX50" fmla="*/ 1161881 w 2651731"/>
              <a:gd name="connsiteY50" fmla="*/ 2709817 h 2758531"/>
              <a:gd name="connsiteX51" fmla="*/ 1149694 w 2651731"/>
              <a:gd name="connsiteY51" fmla="*/ 2707785 h 2758531"/>
              <a:gd name="connsiteX52" fmla="*/ 1137515 w 2651731"/>
              <a:gd name="connsiteY52" fmla="*/ 2697638 h 2758531"/>
              <a:gd name="connsiteX53" fmla="*/ 1303959 w 2651731"/>
              <a:gd name="connsiteY53" fmla="*/ 2693579 h 2758531"/>
              <a:gd name="connsiteX54" fmla="*/ 1214649 w 2651731"/>
              <a:gd name="connsiteY54" fmla="*/ 2699667 h 2758531"/>
              <a:gd name="connsiteX55" fmla="*/ 1271480 w 2651731"/>
              <a:gd name="connsiteY55" fmla="*/ 2699667 h 2758531"/>
              <a:gd name="connsiteX56" fmla="*/ 1306629 w 2651731"/>
              <a:gd name="connsiteY56" fmla="*/ 2696471 h 2758531"/>
              <a:gd name="connsiteX57" fmla="*/ 1307002 w 2651731"/>
              <a:gd name="connsiteY57" fmla="*/ 2696876 h 2758531"/>
              <a:gd name="connsiteX58" fmla="*/ 1316136 w 2651731"/>
              <a:gd name="connsiteY58" fmla="*/ 2695606 h 2758531"/>
              <a:gd name="connsiteX59" fmla="*/ 1306629 w 2651731"/>
              <a:gd name="connsiteY59" fmla="*/ 2696471 h 2758531"/>
              <a:gd name="connsiteX60" fmla="*/ 1076622 w 2651731"/>
              <a:gd name="connsiteY60" fmla="*/ 2691547 h 2758531"/>
              <a:gd name="connsiteX61" fmla="*/ 1088801 w 2651731"/>
              <a:gd name="connsiteY61" fmla="*/ 2691547 h 2758531"/>
              <a:gd name="connsiteX62" fmla="*/ 1090830 w 2651731"/>
              <a:gd name="connsiteY62" fmla="*/ 2697638 h 2758531"/>
              <a:gd name="connsiteX63" fmla="*/ 1076622 w 2651731"/>
              <a:gd name="connsiteY63" fmla="*/ 2691547 h 2758531"/>
              <a:gd name="connsiteX64" fmla="*/ 1326285 w 2651731"/>
              <a:gd name="connsiteY64" fmla="*/ 2689518 h 2758531"/>
              <a:gd name="connsiteX65" fmla="*/ 1389208 w 2651731"/>
              <a:gd name="connsiteY65" fmla="*/ 2691547 h 2758531"/>
              <a:gd name="connsiteX66" fmla="*/ 1326285 w 2651731"/>
              <a:gd name="connsiteY66" fmla="*/ 2689518 h 2758531"/>
              <a:gd name="connsiteX67" fmla="*/ 1441983 w 2651731"/>
              <a:gd name="connsiteY67" fmla="*/ 2687488 h 2758531"/>
              <a:gd name="connsiteX68" fmla="*/ 1403416 w 2651731"/>
              <a:gd name="connsiteY68" fmla="*/ 2695606 h 2758531"/>
              <a:gd name="connsiteX69" fmla="*/ 1431834 w 2651731"/>
              <a:gd name="connsiteY69" fmla="*/ 2697638 h 2758531"/>
              <a:gd name="connsiteX70" fmla="*/ 1441983 w 2651731"/>
              <a:gd name="connsiteY70" fmla="*/ 2687488 h 2758531"/>
              <a:gd name="connsiteX71" fmla="*/ 1123306 w 2651731"/>
              <a:gd name="connsiteY71" fmla="*/ 2687488 h 2758531"/>
              <a:gd name="connsiteX72" fmla="*/ 1148933 w 2651731"/>
              <a:gd name="connsiteY72" fmla="*/ 2690279 h 2758531"/>
              <a:gd name="connsiteX73" fmla="*/ 1150190 w 2651731"/>
              <a:gd name="connsiteY73" fmla="*/ 2689993 h 2758531"/>
              <a:gd name="connsiteX74" fmla="*/ 1155782 w 2651731"/>
              <a:gd name="connsiteY74" fmla="*/ 2693579 h 2758531"/>
              <a:gd name="connsiteX75" fmla="*/ 1142303 w 2651731"/>
              <a:gd name="connsiteY75" fmla="*/ 2696574 h 2758531"/>
              <a:gd name="connsiteX76" fmla="*/ 1399358 w 2651731"/>
              <a:gd name="connsiteY76" fmla="*/ 2683429 h 2758531"/>
              <a:gd name="connsiteX77" fmla="*/ 1391237 w 2651731"/>
              <a:gd name="connsiteY77" fmla="*/ 2689518 h 2758531"/>
              <a:gd name="connsiteX78" fmla="*/ 1403416 w 2651731"/>
              <a:gd name="connsiteY78" fmla="*/ 2689518 h 2758531"/>
              <a:gd name="connsiteX79" fmla="*/ 1399358 w 2651731"/>
              <a:gd name="connsiteY79" fmla="*/ 2683429 h 2758531"/>
              <a:gd name="connsiteX80" fmla="*/ 1573917 w 2651731"/>
              <a:gd name="connsiteY80" fmla="*/ 2679368 h 2758531"/>
              <a:gd name="connsiteX81" fmla="*/ 1551590 w 2651731"/>
              <a:gd name="connsiteY81" fmla="*/ 2681400 h 2758531"/>
              <a:gd name="connsiteX82" fmla="*/ 1555649 w 2651731"/>
              <a:gd name="connsiteY82" fmla="*/ 2687488 h 2758531"/>
              <a:gd name="connsiteX83" fmla="*/ 1573917 w 2651731"/>
              <a:gd name="connsiteY83" fmla="*/ 2679368 h 2758531"/>
              <a:gd name="connsiteX84" fmla="*/ 1498818 w 2651731"/>
              <a:gd name="connsiteY84" fmla="*/ 2677341 h 2758531"/>
              <a:gd name="connsiteX85" fmla="*/ 1454163 w 2651731"/>
              <a:gd name="connsiteY85" fmla="*/ 2687488 h 2758531"/>
              <a:gd name="connsiteX86" fmla="*/ 1498818 w 2651731"/>
              <a:gd name="connsiteY86" fmla="*/ 2689518 h 2758531"/>
              <a:gd name="connsiteX87" fmla="*/ 1498818 w 2651731"/>
              <a:gd name="connsiteY87" fmla="*/ 2677341 h 2758531"/>
              <a:gd name="connsiteX88" fmla="*/ 1458221 w 2651731"/>
              <a:gd name="connsiteY88" fmla="*/ 2644863 h 2758531"/>
              <a:gd name="connsiteX89" fmla="*/ 1409507 w 2651731"/>
              <a:gd name="connsiteY89" fmla="*/ 2655012 h 2758531"/>
              <a:gd name="connsiteX90" fmla="*/ 1385149 w 2651731"/>
              <a:gd name="connsiteY90" fmla="*/ 2671250 h 2758531"/>
              <a:gd name="connsiteX91" fmla="*/ 1419654 w 2651731"/>
              <a:gd name="connsiteY91" fmla="*/ 2663130 h 2758531"/>
              <a:gd name="connsiteX92" fmla="*/ 1460251 w 2651731"/>
              <a:gd name="connsiteY92" fmla="*/ 2655012 h 2758531"/>
              <a:gd name="connsiteX93" fmla="*/ 1458221 w 2651731"/>
              <a:gd name="connsiteY93" fmla="*/ 2659071 h 2758531"/>
              <a:gd name="connsiteX94" fmla="*/ 1458221 w 2651731"/>
              <a:gd name="connsiteY94" fmla="*/ 2644863 h 2758531"/>
              <a:gd name="connsiteX95" fmla="*/ 847003 w 2651731"/>
              <a:gd name="connsiteY95" fmla="*/ 2629131 h 2758531"/>
              <a:gd name="connsiteX96" fmla="*/ 859437 w 2651731"/>
              <a:gd name="connsiteY96" fmla="*/ 2636745 h 2758531"/>
              <a:gd name="connsiteX97" fmla="*/ 839138 w 2651731"/>
              <a:gd name="connsiteY97" fmla="*/ 2630654 h 2758531"/>
              <a:gd name="connsiteX98" fmla="*/ 847003 w 2651731"/>
              <a:gd name="connsiteY98" fmla="*/ 2629131 h 2758531"/>
              <a:gd name="connsiteX99" fmla="*/ 1594216 w 2651731"/>
              <a:gd name="connsiteY99" fmla="*/ 2620507 h 2758531"/>
              <a:gd name="connsiteX100" fmla="*/ 1577978 w 2651731"/>
              <a:gd name="connsiteY100" fmla="*/ 2626595 h 2758531"/>
              <a:gd name="connsiteX101" fmla="*/ 1594216 w 2651731"/>
              <a:gd name="connsiteY101" fmla="*/ 2620507 h 2758531"/>
              <a:gd name="connsiteX102" fmla="*/ 1661200 w 2651731"/>
              <a:gd name="connsiteY102" fmla="*/ 2616445 h 2758531"/>
              <a:gd name="connsiteX103" fmla="*/ 1638871 w 2651731"/>
              <a:gd name="connsiteY103" fmla="*/ 2626595 h 2758531"/>
              <a:gd name="connsiteX104" fmla="*/ 1661200 w 2651731"/>
              <a:gd name="connsiteY104" fmla="*/ 2616445 h 2758531"/>
              <a:gd name="connsiteX105" fmla="*/ 1713212 w 2651731"/>
              <a:gd name="connsiteY105" fmla="*/ 2611625 h 2758531"/>
              <a:gd name="connsiteX106" fmla="*/ 1697735 w 2651731"/>
              <a:gd name="connsiteY106" fmla="*/ 2616445 h 2758531"/>
              <a:gd name="connsiteX107" fmla="*/ 1691644 w 2651731"/>
              <a:gd name="connsiteY107" fmla="*/ 2626595 h 2758531"/>
              <a:gd name="connsiteX108" fmla="*/ 1691644 w 2651731"/>
              <a:gd name="connsiteY108" fmla="*/ 2618475 h 2758531"/>
              <a:gd name="connsiteX109" fmla="*/ 1657139 w 2651731"/>
              <a:gd name="connsiteY109" fmla="*/ 2632683 h 2758531"/>
              <a:gd name="connsiteX110" fmla="*/ 1673377 w 2651731"/>
              <a:gd name="connsiteY110" fmla="*/ 2632683 h 2758531"/>
              <a:gd name="connsiteX111" fmla="*/ 1630751 w 2651731"/>
              <a:gd name="connsiteY111" fmla="*/ 2642833 h 2758531"/>
              <a:gd name="connsiteX112" fmla="*/ 1632783 w 2651731"/>
              <a:gd name="connsiteY112" fmla="*/ 2648924 h 2758531"/>
              <a:gd name="connsiteX113" fmla="*/ 1610454 w 2651731"/>
              <a:gd name="connsiteY113" fmla="*/ 2648924 h 2758531"/>
              <a:gd name="connsiteX114" fmla="*/ 1547532 w 2651731"/>
              <a:gd name="connsiteY114" fmla="*/ 2669221 h 2758531"/>
              <a:gd name="connsiteX115" fmla="*/ 1543473 w 2651731"/>
              <a:gd name="connsiteY115" fmla="*/ 2663130 h 2758531"/>
              <a:gd name="connsiteX116" fmla="*/ 1529262 w 2651731"/>
              <a:gd name="connsiteY116" fmla="*/ 2671250 h 2758531"/>
              <a:gd name="connsiteX117" fmla="*/ 1545500 w 2651731"/>
              <a:gd name="connsiteY117" fmla="*/ 2671250 h 2758531"/>
              <a:gd name="connsiteX118" fmla="*/ 1508965 w 2651731"/>
              <a:gd name="connsiteY118" fmla="*/ 2681400 h 2758531"/>
              <a:gd name="connsiteX119" fmla="*/ 1521144 w 2651731"/>
              <a:gd name="connsiteY119" fmla="*/ 2693579 h 2758531"/>
              <a:gd name="connsiteX120" fmla="*/ 1525203 w 2651731"/>
              <a:gd name="connsiteY120" fmla="*/ 2681400 h 2758531"/>
              <a:gd name="connsiteX121" fmla="*/ 1543473 w 2651731"/>
              <a:gd name="connsiteY121" fmla="*/ 2679368 h 2758531"/>
              <a:gd name="connsiteX122" fmla="*/ 1531294 w 2651731"/>
              <a:gd name="connsiteY122" fmla="*/ 2679368 h 2758531"/>
              <a:gd name="connsiteX123" fmla="*/ 1638871 w 2651731"/>
              <a:gd name="connsiteY123" fmla="*/ 2657042 h 2758531"/>
              <a:gd name="connsiteX124" fmla="*/ 1724120 w 2651731"/>
              <a:gd name="connsiteY124" fmla="*/ 2614416 h 2758531"/>
              <a:gd name="connsiteX125" fmla="*/ 1713212 w 2651731"/>
              <a:gd name="connsiteY125" fmla="*/ 2611625 h 2758531"/>
              <a:gd name="connsiteX126" fmla="*/ 1414856 w 2651731"/>
              <a:gd name="connsiteY126" fmla="*/ 2608871 h 2758531"/>
              <a:gd name="connsiteX127" fmla="*/ 1415660 w 2651731"/>
              <a:gd name="connsiteY127" fmla="*/ 2609460 h 2758531"/>
              <a:gd name="connsiteX128" fmla="*/ 1411534 w 2651731"/>
              <a:gd name="connsiteY128" fmla="*/ 2610357 h 2758531"/>
              <a:gd name="connsiteX129" fmla="*/ 701593 w 2651731"/>
              <a:gd name="connsiteY129" fmla="*/ 2587718 h 2758531"/>
              <a:gd name="connsiteX130" fmla="*/ 709722 w 2651731"/>
              <a:gd name="connsiteY130" fmla="*/ 2592007 h 2758531"/>
              <a:gd name="connsiteX131" fmla="*/ 705175 w 2651731"/>
              <a:gd name="connsiteY131" fmla="*/ 2590058 h 2758531"/>
              <a:gd name="connsiteX132" fmla="*/ 1549561 w 2651731"/>
              <a:gd name="connsiteY132" fmla="*/ 2577878 h 2758531"/>
              <a:gd name="connsiteX133" fmla="*/ 1508965 w 2651731"/>
              <a:gd name="connsiteY133" fmla="*/ 2588028 h 2758531"/>
              <a:gd name="connsiteX134" fmla="*/ 1472427 w 2651731"/>
              <a:gd name="connsiteY134" fmla="*/ 2592090 h 2758531"/>
              <a:gd name="connsiteX135" fmla="*/ 1440460 w 2651731"/>
              <a:gd name="connsiteY135" fmla="*/ 2597416 h 2758531"/>
              <a:gd name="connsiteX136" fmla="*/ 1414856 w 2651731"/>
              <a:gd name="connsiteY136" fmla="*/ 2608871 h 2758531"/>
              <a:gd name="connsiteX137" fmla="*/ 1414200 w 2651731"/>
              <a:gd name="connsiteY137" fmla="*/ 2608390 h 2758531"/>
              <a:gd name="connsiteX138" fmla="*/ 1381090 w 2651731"/>
              <a:gd name="connsiteY138" fmla="*/ 2612387 h 2758531"/>
              <a:gd name="connsiteX139" fmla="*/ 1405446 w 2651731"/>
              <a:gd name="connsiteY139" fmla="*/ 2602237 h 2758531"/>
              <a:gd name="connsiteX140" fmla="*/ 1387178 w 2651731"/>
              <a:gd name="connsiteY140" fmla="*/ 2602237 h 2758531"/>
              <a:gd name="connsiteX141" fmla="*/ 1374238 w 2651731"/>
              <a:gd name="connsiteY141" fmla="*/ 2606805 h 2758531"/>
              <a:gd name="connsiteX142" fmla="*/ 1373596 w 2651731"/>
              <a:gd name="connsiteY142" fmla="*/ 2606845 h 2758531"/>
              <a:gd name="connsiteX143" fmla="*/ 1376159 w 2651731"/>
              <a:gd name="connsiteY143" fmla="*/ 2608728 h 2758531"/>
              <a:gd name="connsiteX144" fmla="*/ 1367534 w 2651731"/>
              <a:gd name="connsiteY144" fmla="*/ 2611458 h 2758531"/>
              <a:gd name="connsiteX145" fmla="*/ 1364929 w 2651731"/>
              <a:gd name="connsiteY145" fmla="*/ 2607405 h 2758531"/>
              <a:gd name="connsiteX146" fmla="*/ 1350641 w 2651731"/>
              <a:gd name="connsiteY146" fmla="*/ 2608328 h 2758531"/>
              <a:gd name="connsiteX147" fmla="*/ 1356732 w 2651731"/>
              <a:gd name="connsiteY147" fmla="*/ 2616445 h 2758531"/>
              <a:gd name="connsiteX148" fmla="*/ 1344553 w 2651731"/>
              <a:gd name="connsiteY148" fmla="*/ 2614416 h 2758531"/>
              <a:gd name="connsiteX149" fmla="*/ 1344553 w 2651731"/>
              <a:gd name="connsiteY149" fmla="*/ 2604269 h 2758531"/>
              <a:gd name="connsiteX150" fmla="*/ 1293809 w 2651731"/>
              <a:gd name="connsiteY150" fmla="*/ 2618475 h 2758531"/>
              <a:gd name="connsiteX151" fmla="*/ 1320197 w 2651731"/>
              <a:gd name="connsiteY151" fmla="*/ 2618475 h 2758531"/>
              <a:gd name="connsiteX152" fmla="*/ 1313056 w 2651731"/>
              <a:gd name="connsiteY152" fmla="*/ 2622046 h 2758531"/>
              <a:gd name="connsiteX153" fmla="*/ 1297868 w 2651731"/>
              <a:gd name="connsiteY153" fmla="*/ 2622534 h 2758531"/>
              <a:gd name="connsiteX154" fmla="*/ 1318165 w 2651731"/>
              <a:gd name="connsiteY154" fmla="*/ 2624566 h 2758531"/>
              <a:gd name="connsiteX155" fmla="*/ 1312077 w 2651731"/>
              <a:gd name="connsiteY155" fmla="*/ 2622534 h 2758531"/>
              <a:gd name="connsiteX156" fmla="*/ 1313056 w 2651731"/>
              <a:gd name="connsiteY156" fmla="*/ 2622046 h 2758531"/>
              <a:gd name="connsiteX157" fmla="*/ 1360791 w 2651731"/>
              <a:gd name="connsiteY157" fmla="*/ 2620507 h 2758531"/>
              <a:gd name="connsiteX158" fmla="*/ 1391237 w 2651731"/>
              <a:gd name="connsiteY158" fmla="*/ 2616445 h 2758531"/>
              <a:gd name="connsiteX159" fmla="*/ 1419654 w 2651731"/>
              <a:gd name="connsiteY159" fmla="*/ 2612387 h 2758531"/>
              <a:gd name="connsiteX160" fmla="*/ 1415660 w 2651731"/>
              <a:gd name="connsiteY160" fmla="*/ 2609460 h 2758531"/>
              <a:gd name="connsiteX161" fmla="*/ 1423207 w 2651731"/>
              <a:gd name="connsiteY161" fmla="*/ 2607820 h 2758531"/>
              <a:gd name="connsiteX162" fmla="*/ 1431834 w 2651731"/>
              <a:gd name="connsiteY162" fmla="*/ 2608328 h 2758531"/>
              <a:gd name="connsiteX163" fmla="*/ 1429804 w 2651731"/>
              <a:gd name="connsiteY163" fmla="*/ 2616445 h 2758531"/>
              <a:gd name="connsiteX164" fmla="*/ 1448072 w 2651731"/>
              <a:gd name="connsiteY164" fmla="*/ 2614416 h 2758531"/>
              <a:gd name="connsiteX165" fmla="*/ 1437925 w 2651731"/>
              <a:gd name="connsiteY165" fmla="*/ 2608328 h 2758531"/>
              <a:gd name="connsiteX166" fmla="*/ 1496786 w 2651731"/>
              <a:gd name="connsiteY166" fmla="*/ 2600207 h 2758531"/>
              <a:gd name="connsiteX167" fmla="*/ 1513024 w 2651731"/>
              <a:gd name="connsiteY167" fmla="*/ 2596149 h 2758531"/>
              <a:gd name="connsiteX168" fmla="*/ 1527235 w 2651731"/>
              <a:gd name="connsiteY168" fmla="*/ 2592090 h 2758531"/>
              <a:gd name="connsiteX169" fmla="*/ 1553620 w 2651731"/>
              <a:gd name="connsiteY169" fmla="*/ 2581940 h 2758531"/>
              <a:gd name="connsiteX170" fmla="*/ 1549561 w 2651731"/>
              <a:gd name="connsiteY170" fmla="*/ 2577878 h 2758531"/>
              <a:gd name="connsiteX171" fmla="*/ 748299 w 2651731"/>
              <a:gd name="connsiteY171" fmla="*/ 2574154 h 2758531"/>
              <a:gd name="connsiteX172" fmla="*/ 753889 w 2651731"/>
              <a:gd name="connsiteY172" fmla="*/ 2576157 h 2758531"/>
              <a:gd name="connsiteX173" fmla="*/ 753889 w 2651731"/>
              <a:gd name="connsiteY173" fmla="*/ 2577878 h 2758531"/>
              <a:gd name="connsiteX174" fmla="*/ 753889 w 2651731"/>
              <a:gd name="connsiteY174" fmla="*/ 2572313 h 2758531"/>
              <a:gd name="connsiteX175" fmla="*/ 756886 w 2651731"/>
              <a:gd name="connsiteY175" fmla="*/ 2573427 h 2758531"/>
              <a:gd name="connsiteX176" fmla="*/ 757828 w 2651731"/>
              <a:gd name="connsiteY176" fmla="*/ 2573939 h 2758531"/>
              <a:gd name="connsiteX177" fmla="*/ 755157 w 2651731"/>
              <a:gd name="connsiteY177" fmla="*/ 2576610 h 2758531"/>
              <a:gd name="connsiteX178" fmla="*/ 753889 w 2651731"/>
              <a:gd name="connsiteY178" fmla="*/ 2576157 h 2758531"/>
              <a:gd name="connsiteX179" fmla="*/ 744129 w 2651731"/>
              <a:gd name="connsiteY179" fmla="*/ 2571374 h 2758531"/>
              <a:gd name="connsiteX180" fmla="*/ 748299 w 2651731"/>
              <a:gd name="connsiteY180" fmla="*/ 2574154 h 2758531"/>
              <a:gd name="connsiteX181" fmla="*/ 741710 w 2651731"/>
              <a:gd name="connsiteY181" fmla="*/ 2571790 h 2758531"/>
              <a:gd name="connsiteX182" fmla="*/ 1941308 w 2651731"/>
              <a:gd name="connsiteY182" fmla="*/ 2563673 h 2758531"/>
              <a:gd name="connsiteX183" fmla="*/ 1921011 w 2651731"/>
              <a:gd name="connsiteY183" fmla="*/ 2581940 h 2758531"/>
              <a:gd name="connsiteX184" fmla="*/ 1941308 w 2651731"/>
              <a:gd name="connsiteY184" fmla="*/ 2563673 h 2758531"/>
              <a:gd name="connsiteX185" fmla="*/ 2006262 w 2651731"/>
              <a:gd name="connsiteY185" fmla="*/ 2557582 h 2758531"/>
              <a:gd name="connsiteX186" fmla="*/ 2012351 w 2651731"/>
              <a:gd name="connsiteY186" fmla="*/ 2559614 h 2758531"/>
              <a:gd name="connsiteX187" fmla="*/ 2010321 w 2651731"/>
              <a:gd name="connsiteY187" fmla="*/ 2561641 h 2758531"/>
              <a:gd name="connsiteX188" fmla="*/ 1996113 w 2651731"/>
              <a:gd name="connsiteY188" fmla="*/ 2565702 h 2758531"/>
              <a:gd name="connsiteX189" fmla="*/ 2006262 w 2651731"/>
              <a:gd name="connsiteY189" fmla="*/ 2557582 h 2758531"/>
              <a:gd name="connsiteX190" fmla="*/ 837381 w 2651731"/>
              <a:gd name="connsiteY190" fmla="*/ 2530141 h 2758531"/>
              <a:gd name="connsiteX191" fmla="*/ 946718 w 2651731"/>
              <a:gd name="connsiteY191" fmla="*/ 2563673 h 2758531"/>
              <a:gd name="connsiteX192" fmla="*/ 986298 w 2651731"/>
              <a:gd name="connsiteY192" fmla="*/ 2567983 h 2758531"/>
              <a:gd name="connsiteX193" fmla="*/ 999491 w 2651731"/>
              <a:gd name="connsiteY193" fmla="*/ 2573740 h 2758531"/>
              <a:gd name="connsiteX194" fmla="*/ 999491 w 2651731"/>
              <a:gd name="connsiteY194" fmla="*/ 2579911 h 2758531"/>
              <a:gd name="connsiteX195" fmla="*/ 918301 w 2651731"/>
              <a:gd name="connsiteY195" fmla="*/ 2559614 h 2758531"/>
              <a:gd name="connsiteX196" fmla="*/ 839138 w 2651731"/>
              <a:gd name="connsiteY196" fmla="*/ 2531197 h 2758531"/>
              <a:gd name="connsiteX197" fmla="*/ 2010321 w 2651731"/>
              <a:gd name="connsiteY197" fmla="*/ 2529165 h 2758531"/>
              <a:gd name="connsiteX198" fmla="*/ 2000171 w 2651731"/>
              <a:gd name="connsiteY198" fmla="*/ 2535255 h 2758531"/>
              <a:gd name="connsiteX199" fmla="*/ 2012351 w 2651731"/>
              <a:gd name="connsiteY199" fmla="*/ 2533223 h 2758531"/>
              <a:gd name="connsiteX200" fmla="*/ 588349 w 2651731"/>
              <a:gd name="connsiteY200" fmla="*/ 2523527 h 2758531"/>
              <a:gd name="connsiteX201" fmla="*/ 615862 w 2651731"/>
              <a:gd name="connsiteY201" fmla="*/ 2537285 h 2758531"/>
              <a:gd name="connsiteX202" fmla="*/ 630073 w 2651731"/>
              <a:gd name="connsiteY202" fmla="*/ 2551493 h 2758531"/>
              <a:gd name="connsiteX203" fmla="*/ 636161 w 2651731"/>
              <a:gd name="connsiteY203" fmla="*/ 2553523 h 2758531"/>
              <a:gd name="connsiteX204" fmla="*/ 642252 w 2651731"/>
              <a:gd name="connsiteY204" fmla="*/ 2547435 h 2758531"/>
              <a:gd name="connsiteX205" fmla="*/ 652399 w 2651731"/>
              <a:gd name="connsiteY205" fmla="*/ 2555552 h 2758531"/>
              <a:gd name="connsiteX206" fmla="*/ 701593 w 2651731"/>
              <a:gd name="connsiteY206" fmla="*/ 2587718 h 2758531"/>
              <a:gd name="connsiteX207" fmla="*/ 684875 w 2651731"/>
              <a:gd name="connsiteY207" fmla="*/ 2578895 h 2758531"/>
              <a:gd name="connsiteX208" fmla="*/ 648340 w 2651731"/>
              <a:gd name="connsiteY208" fmla="*/ 2571790 h 2758531"/>
              <a:gd name="connsiteX209" fmla="*/ 630073 w 2651731"/>
              <a:gd name="connsiteY209" fmla="*/ 2563673 h 2758531"/>
              <a:gd name="connsiteX210" fmla="*/ 573239 w 2651731"/>
              <a:gd name="connsiteY210" fmla="*/ 2525106 h 2758531"/>
              <a:gd name="connsiteX211" fmla="*/ 589477 w 2651731"/>
              <a:gd name="connsiteY211" fmla="*/ 2529165 h 2758531"/>
              <a:gd name="connsiteX212" fmla="*/ 581791 w 2651731"/>
              <a:gd name="connsiteY212" fmla="*/ 2515248 h 2758531"/>
              <a:gd name="connsiteX213" fmla="*/ 587447 w 2651731"/>
              <a:gd name="connsiteY213" fmla="*/ 2519017 h 2758531"/>
              <a:gd name="connsiteX214" fmla="*/ 588349 w 2651731"/>
              <a:gd name="connsiteY214" fmla="*/ 2523527 h 2758531"/>
              <a:gd name="connsiteX215" fmla="*/ 587447 w 2651731"/>
              <a:gd name="connsiteY215" fmla="*/ 2523076 h 2758531"/>
              <a:gd name="connsiteX216" fmla="*/ 2026559 w 2651731"/>
              <a:gd name="connsiteY216" fmla="*/ 2510897 h 2758531"/>
              <a:gd name="connsiteX217" fmla="*/ 2012351 w 2651731"/>
              <a:gd name="connsiteY217" fmla="*/ 2525106 h 2758531"/>
              <a:gd name="connsiteX218" fmla="*/ 2030618 w 2651731"/>
              <a:gd name="connsiteY218" fmla="*/ 2514959 h 2758531"/>
              <a:gd name="connsiteX219" fmla="*/ 2121958 w 2651731"/>
              <a:gd name="connsiteY219" fmla="*/ 2480451 h 2758531"/>
              <a:gd name="connsiteX220" fmla="*/ 2128049 w 2651731"/>
              <a:gd name="connsiteY220" fmla="*/ 2492630 h 2758531"/>
              <a:gd name="connsiteX221" fmla="*/ 2121958 w 2651731"/>
              <a:gd name="connsiteY221" fmla="*/ 2480451 h 2758531"/>
              <a:gd name="connsiteX222" fmla="*/ 2046856 w 2651731"/>
              <a:gd name="connsiteY222" fmla="*/ 2480451 h 2758531"/>
              <a:gd name="connsiteX223" fmla="*/ 1998142 w 2651731"/>
              <a:gd name="connsiteY223" fmla="*/ 2516985 h 2758531"/>
              <a:gd name="connsiteX224" fmla="*/ 1965666 w 2651731"/>
              <a:gd name="connsiteY224" fmla="*/ 2547435 h 2758531"/>
              <a:gd name="connsiteX225" fmla="*/ 2008289 w 2651731"/>
              <a:gd name="connsiteY225" fmla="*/ 2516985 h 2758531"/>
              <a:gd name="connsiteX226" fmla="*/ 2046856 w 2651731"/>
              <a:gd name="connsiteY226" fmla="*/ 2480451 h 2758531"/>
              <a:gd name="connsiteX227" fmla="*/ 2144287 w 2651731"/>
              <a:gd name="connsiteY227" fmla="*/ 2472330 h 2758531"/>
              <a:gd name="connsiteX228" fmla="*/ 2144287 w 2651731"/>
              <a:gd name="connsiteY228" fmla="*/ 2478421 h 2758531"/>
              <a:gd name="connsiteX229" fmla="*/ 2138196 w 2651731"/>
              <a:gd name="connsiteY229" fmla="*/ 2478421 h 2758531"/>
              <a:gd name="connsiteX230" fmla="*/ 2130078 w 2651731"/>
              <a:gd name="connsiteY230" fmla="*/ 2478421 h 2758531"/>
              <a:gd name="connsiteX231" fmla="*/ 2136166 w 2651731"/>
              <a:gd name="connsiteY231" fmla="*/ 2474362 h 2758531"/>
              <a:gd name="connsiteX232" fmla="*/ 2144287 w 2651731"/>
              <a:gd name="connsiteY232" fmla="*/ 2472330 h 2758531"/>
              <a:gd name="connsiteX233" fmla="*/ 875675 w 2651731"/>
              <a:gd name="connsiteY233" fmla="*/ 2472330 h 2758531"/>
              <a:gd name="connsiteX234" fmla="*/ 895972 w 2651731"/>
              <a:gd name="connsiteY234" fmla="*/ 2488568 h 2758531"/>
              <a:gd name="connsiteX235" fmla="*/ 896134 w 2651731"/>
              <a:gd name="connsiteY235" fmla="*/ 2489367 h 2758531"/>
              <a:gd name="connsiteX236" fmla="*/ 901097 w 2651731"/>
              <a:gd name="connsiteY236" fmla="*/ 2492526 h 2758531"/>
              <a:gd name="connsiteX237" fmla="*/ 915961 w 2651731"/>
              <a:gd name="connsiteY237" fmla="*/ 2507393 h 2758531"/>
              <a:gd name="connsiteX238" fmla="*/ 914062 w 2651731"/>
              <a:gd name="connsiteY238" fmla="*/ 2513807 h 2758531"/>
              <a:gd name="connsiteX239" fmla="*/ 918301 w 2651731"/>
              <a:gd name="connsiteY239" fmla="*/ 2516985 h 2758531"/>
              <a:gd name="connsiteX240" fmla="*/ 932507 w 2651731"/>
              <a:gd name="connsiteY240" fmla="*/ 2525106 h 2758531"/>
              <a:gd name="connsiteX241" fmla="*/ 918301 w 2651731"/>
              <a:gd name="connsiteY241" fmla="*/ 2519017 h 2758531"/>
              <a:gd name="connsiteX242" fmla="*/ 946718 w 2651731"/>
              <a:gd name="connsiteY242" fmla="*/ 2529165 h 2758531"/>
              <a:gd name="connsiteX243" fmla="*/ 936568 w 2651731"/>
              <a:gd name="connsiteY243" fmla="*/ 2521047 h 2758531"/>
              <a:gd name="connsiteX244" fmla="*/ 967015 w 2651731"/>
              <a:gd name="connsiteY244" fmla="*/ 2527135 h 2758531"/>
              <a:gd name="connsiteX245" fmla="*/ 964985 w 2651731"/>
              <a:gd name="connsiteY245" fmla="*/ 2525106 h 2758531"/>
              <a:gd name="connsiteX246" fmla="*/ 1007611 w 2651731"/>
              <a:gd name="connsiteY246" fmla="*/ 2531197 h 2758531"/>
              <a:gd name="connsiteX247" fmla="*/ 1009638 w 2651731"/>
              <a:gd name="connsiteY247" fmla="*/ 2529165 h 2758531"/>
              <a:gd name="connsiteX248" fmla="*/ 967015 w 2651731"/>
              <a:gd name="connsiteY248" fmla="*/ 2502779 h 2758531"/>
              <a:gd name="connsiteX249" fmla="*/ 946718 w 2651731"/>
              <a:gd name="connsiteY249" fmla="*/ 2490600 h 2758531"/>
              <a:gd name="connsiteX250" fmla="*/ 936568 w 2651731"/>
              <a:gd name="connsiteY250" fmla="*/ 2494659 h 2758531"/>
              <a:gd name="connsiteX251" fmla="*/ 926418 w 2651731"/>
              <a:gd name="connsiteY251" fmla="*/ 2492630 h 2758531"/>
              <a:gd name="connsiteX252" fmla="*/ 919227 w 2651731"/>
              <a:gd name="connsiteY252" fmla="*/ 2483997 h 2758531"/>
              <a:gd name="connsiteX253" fmla="*/ 897375 w 2651731"/>
              <a:gd name="connsiteY253" fmla="*/ 2479517 h 2758531"/>
              <a:gd name="connsiteX254" fmla="*/ 897054 w 2651731"/>
              <a:gd name="connsiteY254" fmla="*/ 2476607 h 2758531"/>
              <a:gd name="connsiteX255" fmla="*/ 891666 w 2651731"/>
              <a:gd name="connsiteY255" fmla="*/ 2475530 h 2758531"/>
              <a:gd name="connsiteX256" fmla="*/ 891802 w 2651731"/>
              <a:gd name="connsiteY256" fmla="*/ 2475800 h 2758531"/>
              <a:gd name="connsiteX257" fmla="*/ 891375 w 2651731"/>
              <a:gd name="connsiteY257" fmla="*/ 2475471 h 2758531"/>
              <a:gd name="connsiteX258" fmla="*/ 2199089 w 2651731"/>
              <a:gd name="connsiteY258" fmla="*/ 2439854 h 2758531"/>
              <a:gd name="connsiteX259" fmla="*/ 2184883 w 2651731"/>
              <a:gd name="connsiteY259" fmla="*/ 2454063 h 2758531"/>
              <a:gd name="connsiteX260" fmla="*/ 2193000 w 2651731"/>
              <a:gd name="connsiteY260" fmla="*/ 2443913 h 2758531"/>
              <a:gd name="connsiteX261" fmla="*/ 2184883 w 2651731"/>
              <a:gd name="connsiteY261" fmla="*/ 2450004 h 2758531"/>
              <a:gd name="connsiteX262" fmla="*/ 2180821 w 2651731"/>
              <a:gd name="connsiteY262" fmla="*/ 2445942 h 2758531"/>
              <a:gd name="connsiteX263" fmla="*/ 2199089 w 2651731"/>
              <a:gd name="connsiteY263" fmla="*/ 2439854 h 2758531"/>
              <a:gd name="connsiteX264" fmla="*/ 613050 w 2651731"/>
              <a:gd name="connsiteY264" fmla="*/ 2427481 h 2758531"/>
              <a:gd name="connsiteX265" fmla="*/ 637209 w 2651731"/>
              <a:gd name="connsiteY265" fmla="*/ 2436774 h 2758531"/>
              <a:gd name="connsiteX266" fmla="*/ 637209 w 2651731"/>
              <a:gd name="connsiteY266" fmla="*/ 2429341 h 2758531"/>
              <a:gd name="connsiteX267" fmla="*/ 657649 w 2651731"/>
              <a:gd name="connsiteY267" fmla="*/ 2440488 h 2758531"/>
              <a:gd name="connsiteX268" fmla="*/ 650216 w 2651731"/>
              <a:gd name="connsiteY268" fmla="*/ 2433058 h 2758531"/>
              <a:gd name="connsiteX269" fmla="*/ 666939 w 2651731"/>
              <a:gd name="connsiteY269" fmla="*/ 2434915 h 2758531"/>
              <a:gd name="connsiteX270" fmla="*/ 661366 w 2651731"/>
              <a:gd name="connsiteY270" fmla="*/ 2440488 h 2758531"/>
              <a:gd name="connsiteX271" fmla="*/ 672516 w 2651731"/>
              <a:gd name="connsiteY271" fmla="*/ 2451641 h 2758531"/>
              <a:gd name="connsiteX272" fmla="*/ 665083 w 2651731"/>
              <a:gd name="connsiteY272" fmla="*/ 2453498 h 2758531"/>
              <a:gd name="connsiteX273" fmla="*/ 627916 w 2651731"/>
              <a:gd name="connsiteY273" fmla="*/ 2440488 h 2758531"/>
              <a:gd name="connsiteX274" fmla="*/ 613050 w 2651731"/>
              <a:gd name="connsiteY274" fmla="*/ 2427481 h 2758531"/>
              <a:gd name="connsiteX275" fmla="*/ 431153 w 2651731"/>
              <a:gd name="connsiteY275" fmla="*/ 2397229 h 2758531"/>
              <a:gd name="connsiteX276" fmla="*/ 490017 w 2651731"/>
              <a:gd name="connsiteY276" fmla="*/ 2445942 h 2758531"/>
              <a:gd name="connsiteX277" fmla="*/ 557001 w 2651731"/>
              <a:gd name="connsiteY277" fmla="*/ 2498718 h 2758531"/>
              <a:gd name="connsiteX278" fmla="*/ 577552 w 2651731"/>
              <a:gd name="connsiteY278" fmla="*/ 2509377 h 2758531"/>
              <a:gd name="connsiteX279" fmla="*/ 581791 w 2651731"/>
              <a:gd name="connsiteY279" fmla="*/ 2515248 h 2758531"/>
              <a:gd name="connsiteX280" fmla="*/ 532642 w 2651731"/>
              <a:gd name="connsiteY280" fmla="*/ 2482480 h 2758531"/>
              <a:gd name="connsiteX281" fmla="*/ 481899 w 2651731"/>
              <a:gd name="connsiteY281" fmla="*/ 2445942 h 2758531"/>
              <a:gd name="connsiteX282" fmla="*/ 431153 w 2651731"/>
              <a:gd name="connsiteY282" fmla="*/ 2397229 h 2758531"/>
              <a:gd name="connsiteX283" fmla="*/ 804635 w 2651731"/>
              <a:gd name="connsiteY283" fmla="*/ 2395199 h 2758531"/>
              <a:gd name="connsiteX284" fmla="*/ 810720 w 2651731"/>
              <a:gd name="connsiteY284" fmla="*/ 2397229 h 2758531"/>
              <a:gd name="connsiteX285" fmla="*/ 810720 w 2651731"/>
              <a:gd name="connsiteY285" fmla="*/ 2395199 h 2758531"/>
              <a:gd name="connsiteX286" fmla="*/ 806662 w 2651731"/>
              <a:gd name="connsiteY286" fmla="*/ 2395199 h 2758531"/>
              <a:gd name="connsiteX287" fmla="*/ 804635 w 2651731"/>
              <a:gd name="connsiteY287" fmla="*/ 2395199 h 2758531"/>
              <a:gd name="connsiteX288" fmla="*/ 632102 w 2651731"/>
              <a:gd name="connsiteY288" fmla="*/ 2385049 h 2758531"/>
              <a:gd name="connsiteX289" fmla="*/ 632171 w 2651731"/>
              <a:gd name="connsiteY289" fmla="*/ 2385209 h 2758531"/>
              <a:gd name="connsiteX290" fmla="*/ 632018 w 2651731"/>
              <a:gd name="connsiteY290" fmla="*/ 2385081 h 2758531"/>
              <a:gd name="connsiteX291" fmla="*/ 621953 w 2651731"/>
              <a:gd name="connsiteY291" fmla="*/ 2376932 h 2758531"/>
              <a:gd name="connsiteX292" fmla="*/ 632018 w 2651731"/>
              <a:gd name="connsiteY292" fmla="*/ 2385081 h 2758531"/>
              <a:gd name="connsiteX293" fmla="*/ 630073 w 2651731"/>
              <a:gd name="connsiteY293" fmla="*/ 2385811 h 2758531"/>
              <a:gd name="connsiteX294" fmla="*/ 628041 w 2651731"/>
              <a:gd name="connsiteY294" fmla="*/ 2391138 h 2758531"/>
              <a:gd name="connsiteX295" fmla="*/ 621953 w 2651731"/>
              <a:gd name="connsiteY295" fmla="*/ 2376932 h 2758531"/>
              <a:gd name="connsiteX296" fmla="*/ 2248564 w 2651731"/>
              <a:gd name="connsiteY296" fmla="*/ 2364498 h 2758531"/>
              <a:gd name="connsiteX297" fmla="*/ 2248294 w 2651731"/>
              <a:gd name="connsiteY297" fmla="*/ 2366769 h 2758531"/>
              <a:gd name="connsiteX298" fmla="*/ 2243744 w 2651731"/>
              <a:gd name="connsiteY298" fmla="*/ 2370841 h 2758531"/>
              <a:gd name="connsiteX299" fmla="*/ 2247646 w 2651731"/>
              <a:gd name="connsiteY299" fmla="*/ 2365076 h 2758531"/>
              <a:gd name="connsiteX300" fmla="*/ 2253925 w 2651731"/>
              <a:gd name="connsiteY300" fmla="*/ 2361723 h 2758531"/>
              <a:gd name="connsiteX301" fmla="*/ 2247803 w 2651731"/>
              <a:gd name="connsiteY301" fmla="*/ 2370841 h 2758531"/>
              <a:gd name="connsiteX302" fmla="*/ 2248294 w 2651731"/>
              <a:gd name="connsiteY302" fmla="*/ 2366769 h 2758531"/>
              <a:gd name="connsiteX303" fmla="*/ 2274193 w 2651731"/>
              <a:gd name="connsiteY303" fmla="*/ 2360694 h 2758531"/>
              <a:gd name="connsiteX304" fmla="*/ 2262014 w 2651731"/>
              <a:gd name="connsiteY304" fmla="*/ 2374900 h 2758531"/>
              <a:gd name="connsiteX305" fmla="*/ 2251864 w 2651731"/>
              <a:gd name="connsiteY305" fmla="*/ 2380991 h 2758531"/>
              <a:gd name="connsiteX306" fmla="*/ 2274193 w 2651731"/>
              <a:gd name="connsiteY306" fmla="*/ 2360694 h 2758531"/>
              <a:gd name="connsiteX307" fmla="*/ 2243744 w 2651731"/>
              <a:gd name="connsiteY307" fmla="*/ 2352573 h 2758531"/>
              <a:gd name="connsiteX308" fmla="*/ 2237656 w 2651731"/>
              <a:gd name="connsiteY308" fmla="*/ 2368811 h 2758531"/>
              <a:gd name="connsiteX309" fmla="*/ 2247803 w 2651731"/>
              <a:gd name="connsiteY309" fmla="*/ 2356632 h 2758531"/>
              <a:gd name="connsiteX310" fmla="*/ 2269620 w 2651731"/>
              <a:gd name="connsiteY310" fmla="*/ 2338359 h 2758531"/>
              <a:gd name="connsiteX311" fmla="*/ 2265566 w 2651731"/>
              <a:gd name="connsiteY311" fmla="*/ 2351305 h 2758531"/>
              <a:gd name="connsiteX312" fmla="*/ 2253925 w 2651731"/>
              <a:gd name="connsiteY312" fmla="*/ 2361723 h 2758531"/>
              <a:gd name="connsiteX313" fmla="*/ 593536 w 2651731"/>
              <a:gd name="connsiteY313" fmla="*/ 2330244 h 2758531"/>
              <a:gd name="connsiteX314" fmla="*/ 587447 w 2651731"/>
              <a:gd name="connsiteY314" fmla="*/ 2336335 h 2758531"/>
              <a:gd name="connsiteX315" fmla="*/ 593536 w 2651731"/>
              <a:gd name="connsiteY315" fmla="*/ 2332277 h 2758531"/>
              <a:gd name="connsiteX316" fmla="*/ 603685 w 2651731"/>
              <a:gd name="connsiteY316" fmla="*/ 2342424 h 2758531"/>
              <a:gd name="connsiteX317" fmla="*/ 603685 w 2651731"/>
              <a:gd name="connsiteY317" fmla="*/ 2340394 h 2758531"/>
              <a:gd name="connsiteX318" fmla="*/ 593536 w 2651731"/>
              <a:gd name="connsiteY318" fmla="*/ 2330244 h 2758531"/>
              <a:gd name="connsiteX319" fmla="*/ 2276127 w 2651731"/>
              <a:gd name="connsiteY319" fmla="*/ 2326881 h 2758531"/>
              <a:gd name="connsiteX320" fmla="*/ 2270638 w 2651731"/>
              <a:gd name="connsiteY320" fmla="*/ 2336842 h 2758531"/>
              <a:gd name="connsiteX321" fmla="*/ 2269620 w 2651731"/>
              <a:gd name="connsiteY321" fmla="*/ 2338359 h 2758531"/>
              <a:gd name="connsiteX322" fmla="*/ 2272161 w 2651731"/>
              <a:gd name="connsiteY322" fmla="*/ 2330244 h 2758531"/>
              <a:gd name="connsiteX323" fmla="*/ 642252 w 2651731"/>
              <a:gd name="connsiteY323" fmla="*/ 2322127 h 2758531"/>
              <a:gd name="connsiteX324" fmla="*/ 640220 w 2651731"/>
              <a:gd name="connsiteY324" fmla="*/ 2324156 h 2758531"/>
              <a:gd name="connsiteX325" fmla="*/ 638191 w 2651731"/>
              <a:gd name="connsiteY325" fmla="*/ 2326186 h 2758531"/>
              <a:gd name="connsiteX326" fmla="*/ 640220 w 2651731"/>
              <a:gd name="connsiteY326" fmla="*/ 2328215 h 2758531"/>
              <a:gd name="connsiteX327" fmla="*/ 642252 w 2651731"/>
              <a:gd name="connsiteY327" fmla="*/ 2326186 h 2758531"/>
              <a:gd name="connsiteX328" fmla="*/ 642252 w 2651731"/>
              <a:gd name="connsiteY328" fmla="*/ 2322127 h 2758531"/>
              <a:gd name="connsiteX329" fmla="*/ 2259982 w 2651731"/>
              <a:gd name="connsiteY329" fmla="*/ 2301827 h 2758531"/>
              <a:gd name="connsiteX330" fmla="*/ 2235626 w 2651731"/>
              <a:gd name="connsiteY330" fmla="*/ 2320097 h 2758531"/>
              <a:gd name="connsiteX331" fmla="*/ 2243744 w 2651731"/>
              <a:gd name="connsiteY331" fmla="*/ 2322127 h 2758531"/>
              <a:gd name="connsiteX332" fmla="*/ 2259982 w 2651731"/>
              <a:gd name="connsiteY332" fmla="*/ 2301827 h 2758531"/>
              <a:gd name="connsiteX333" fmla="*/ 2304637 w 2651731"/>
              <a:gd name="connsiteY333" fmla="*/ 2291680 h 2758531"/>
              <a:gd name="connsiteX334" fmla="*/ 2292206 w 2651731"/>
              <a:gd name="connsiteY334" fmla="*/ 2313248 h 2758531"/>
              <a:gd name="connsiteX335" fmla="*/ 2276127 w 2651731"/>
              <a:gd name="connsiteY335" fmla="*/ 2326881 h 2758531"/>
              <a:gd name="connsiteX336" fmla="*/ 2284340 w 2651731"/>
              <a:gd name="connsiteY336" fmla="*/ 2311977 h 2758531"/>
              <a:gd name="connsiteX337" fmla="*/ 2274193 w 2651731"/>
              <a:gd name="connsiteY337" fmla="*/ 2281530 h 2758531"/>
              <a:gd name="connsiteX338" fmla="*/ 2266073 w 2651731"/>
              <a:gd name="connsiteY338" fmla="*/ 2299801 h 2758531"/>
              <a:gd name="connsiteX339" fmla="*/ 2280281 w 2651731"/>
              <a:gd name="connsiteY339" fmla="*/ 2281530 h 2758531"/>
              <a:gd name="connsiteX340" fmla="*/ 2274193 w 2651731"/>
              <a:gd name="connsiteY340" fmla="*/ 2281530 h 2758531"/>
              <a:gd name="connsiteX341" fmla="*/ 2341175 w 2651731"/>
              <a:gd name="connsiteY341" fmla="*/ 2234846 h 2758531"/>
              <a:gd name="connsiteX342" fmla="*/ 2331025 w 2651731"/>
              <a:gd name="connsiteY342" fmla="*/ 2261231 h 2758531"/>
              <a:gd name="connsiteX343" fmla="*/ 2308699 w 2651731"/>
              <a:gd name="connsiteY343" fmla="*/ 2289648 h 2758531"/>
              <a:gd name="connsiteX344" fmla="*/ 2302608 w 2651731"/>
              <a:gd name="connsiteY344" fmla="*/ 2283560 h 2758531"/>
              <a:gd name="connsiteX345" fmla="*/ 2317517 w 2651731"/>
              <a:gd name="connsiteY345" fmla="*/ 2264730 h 2758531"/>
              <a:gd name="connsiteX346" fmla="*/ 2318848 w 2651731"/>
              <a:gd name="connsiteY346" fmla="*/ 2271383 h 2758531"/>
              <a:gd name="connsiteX347" fmla="*/ 2328995 w 2651731"/>
              <a:gd name="connsiteY347" fmla="*/ 2255143 h 2758531"/>
              <a:gd name="connsiteX348" fmla="*/ 2323302 w 2651731"/>
              <a:gd name="connsiteY348" fmla="*/ 2257422 h 2758531"/>
              <a:gd name="connsiteX349" fmla="*/ 2332205 w 2651731"/>
              <a:gd name="connsiteY349" fmla="*/ 2246176 h 2758531"/>
              <a:gd name="connsiteX350" fmla="*/ 2333054 w 2651731"/>
              <a:gd name="connsiteY350" fmla="*/ 2247025 h 2758531"/>
              <a:gd name="connsiteX351" fmla="*/ 2337988 w 2651731"/>
              <a:gd name="connsiteY351" fmla="*/ 2238870 h 2758531"/>
              <a:gd name="connsiteX352" fmla="*/ 463632 w 2651731"/>
              <a:gd name="connsiteY352" fmla="*/ 2226728 h 2758531"/>
              <a:gd name="connsiteX353" fmla="*/ 443332 w 2651731"/>
              <a:gd name="connsiteY353" fmla="*/ 2269351 h 2758531"/>
              <a:gd name="connsiteX354" fmla="*/ 447394 w 2651731"/>
              <a:gd name="connsiteY354" fmla="*/ 2273410 h 2758531"/>
              <a:gd name="connsiteX355" fmla="*/ 453482 w 2651731"/>
              <a:gd name="connsiteY355" fmla="*/ 2271383 h 2758531"/>
              <a:gd name="connsiteX356" fmla="*/ 471749 w 2651731"/>
              <a:gd name="connsiteY356" fmla="*/ 2232817 h 2758531"/>
              <a:gd name="connsiteX357" fmla="*/ 473779 w 2651731"/>
              <a:gd name="connsiteY357" fmla="*/ 2228755 h 2758531"/>
              <a:gd name="connsiteX358" fmla="*/ 471749 w 2651731"/>
              <a:gd name="connsiteY358" fmla="*/ 2226728 h 2758531"/>
              <a:gd name="connsiteX359" fmla="*/ 463632 w 2651731"/>
              <a:gd name="connsiteY359" fmla="*/ 2226728 h 2758531"/>
              <a:gd name="connsiteX360" fmla="*/ 449168 w 2651731"/>
              <a:gd name="connsiteY360" fmla="*/ 2208965 h 2758531"/>
              <a:gd name="connsiteX361" fmla="*/ 443332 w 2651731"/>
              <a:gd name="connsiteY361" fmla="*/ 2210488 h 2758531"/>
              <a:gd name="connsiteX362" fmla="*/ 439273 w 2651731"/>
              <a:gd name="connsiteY362" fmla="*/ 2224696 h 2758531"/>
              <a:gd name="connsiteX363" fmla="*/ 435214 w 2651731"/>
              <a:gd name="connsiteY363" fmla="*/ 2228755 h 2758531"/>
              <a:gd name="connsiteX364" fmla="*/ 435214 w 2651731"/>
              <a:gd name="connsiteY364" fmla="*/ 2230787 h 2758531"/>
              <a:gd name="connsiteX365" fmla="*/ 439273 w 2651731"/>
              <a:gd name="connsiteY365" fmla="*/ 2224696 h 2758531"/>
              <a:gd name="connsiteX366" fmla="*/ 451452 w 2651731"/>
              <a:gd name="connsiteY366" fmla="*/ 2216576 h 2758531"/>
              <a:gd name="connsiteX367" fmla="*/ 453482 w 2651731"/>
              <a:gd name="connsiteY367" fmla="*/ 2210488 h 2758531"/>
              <a:gd name="connsiteX368" fmla="*/ 449168 w 2651731"/>
              <a:gd name="connsiteY368" fmla="*/ 2208965 h 2758531"/>
              <a:gd name="connsiteX369" fmla="*/ 423035 w 2651731"/>
              <a:gd name="connsiteY369" fmla="*/ 2198311 h 2758531"/>
              <a:gd name="connsiteX370" fmla="*/ 416944 w 2651731"/>
              <a:gd name="connsiteY370" fmla="*/ 2202370 h 2758531"/>
              <a:gd name="connsiteX371" fmla="*/ 423035 w 2651731"/>
              <a:gd name="connsiteY371" fmla="*/ 2206429 h 2758531"/>
              <a:gd name="connsiteX372" fmla="*/ 429124 w 2651731"/>
              <a:gd name="connsiteY372" fmla="*/ 2202370 h 2758531"/>
              <a:gd name="connsiteX373" fmla="*/ 423035 w 2651731"/>
              <a:gd name="connsiteY373" fmla="*/ 2198311 h 2758531"/>
              <a:gd name="connsiteX374" fmla="*/ 386498 w 2651731"/>
              <a:gd name="connsiteY374" fmla="*/ 2171921 h 2758531"/>
              <a:gd name="connsiteX375" fmla="*/ 386498 w 2651731"/>
              <a:gd name="connsiteY375" fmla="*/ 2173953 h 2758531"/>
              <a:gd name="connsiteX376" fmla="*/ 388238 w 2651731"/>
              <a:gd name="connsiteY376" fmla="*/ 2174531 h 2758531"/>
              <a:gd name="connsiteX377" fmla="*/ 390559 w 2651731"/>
              <a:gd name="connsiteY377" fmla="*/ 2178012 h 2758531"/>
              <a:gd name="connsiteX378" fmla="*/ 392586 w 2651731"/>
              <a:gd name="connsiteY378" fmla="*/ 2179534 h 2758531"/>
              <a:gd name="connsiteX379" fmla="*/ 392586 w 2651731"/>
              <a:gd name="connsiteY379" fmla="*/ 2186132 h 2758531"/>
              <a:gd name="connsiteX380" fmla="*/ 394618 w 2651731"/>
              <a:gd name="connsiteY380" fmla="*/ 2188161 h 2758531"/>
              <a:gd name="connsiteX381" fmla="*/ 398677 w 2651731"/>
              <a:gd name="connsiteY381" fmla="*/ 2184100 h 2758531"/>
              <a:gd name="connsiteX382" fmla="*/ 392586 w 2651731"/>
              <a:gd name="connsiteY382" fmla="*/ 2179534 h 2758531"/>
              <a:gd name="connsiteX383" fmla="*/ 392586 w 2651731"/>
              <a:gd name="connsiteY383" fmla="*/ 2175982 h 2758531"/>
              <a:gd name="connsiteX384" fmla="*/ 388238 w 2651731"/>
              <a:gd name="connsiteY384" fmla="*/ 2174531 h 2758531"/>
              <a:gd name="connsiteX385" fmla="*/ 2481228 w 2651731"/>
              <a:gd name="connsiteY385" fmla="*/ 2088701 h 2758531"/>
              <a:gd name="connsiteX386" fmla="*/ 2467020 w 2651731"/>
              <a:gd name="connsiteY386" fmla="*/ 2106969 h 2758531"/>
              <a:gd name="connsiteX387" fmla="*/ 2458902 w 2651731"/>
              <a:gd name="connsiteY387" fmla="*/ 2111028 h 2758531"/>
              <a:gd name="connsiteX388" fmla="*/ 2464990 w 2651731"/>
              <a:gd name="connsiteY388" fmla="*/ 2094790 h 2758531"/>
              <a:gd name="connsiteX389" fmla="*/ 2469052 w 2651731"/>
              <a:gd name="connsiteY389" fmla="*/ 2100881 h 2758531"/>
              <a:gd name="connsiteX390" fmla="*/ 2481228 w 2651731"/>
              <a:gd name="connsiteY390" fmla="*/ 2088701 h 2758531"/>
              <a:gd name="connsiteX391" fmla="*/ 364172 w 2651731"/>
              <a:gd name="connsiteY391" fmla="*/ 2072463 h 2758531"/>
              <a:gd name="connsiteX392" fmla="*/ 362142 w 2651731"/>
              <a:gd name="connsiteY392" fmla="*/ 2074493 h 2758531"/>
              <a:gd name="connsiteX393" fmla="*/ 360110 w 2651731"/>
              <a:gd name="connsiteY393" fmla="*/ 2076522 h 2758531"/>
              <a:gd name="connsiteX394" fmla="*/ 362142 w 2651731"/>
              <a:gd name="connsiteY394" fmla="*/ 2082611 h 2758531"/>
              <a:gd name="connsiteX395" fmla="*/ 366201 w 2651731"/>
              <a:gd name="connsiteY395" fmla="*/ 2078552 h 2758531"/>
              <a:gd name="connsiteX396" fmla="*/ 364172 w 2651731"/>
              <a:gd name="connsiteY396" fmla="*/ 2072463 h 2758531"/>
              <a:gd name="connsiteX397" fmla="*/ 2464937 w 2651731"/>
              <a:gd name="connsiteY397" fmla="*/ 2030660 h 2758531"/>
              <a:gd name="connsiteX398" fmla="*/ 2459639 w 2651731"/>
              <a:gd name="connsiteY398" fmla="*/ 2044784 h 2758531"/>
              <a:gd name="connsiteX399" fmla="*/ 2456873 w 2651731"/>
              <a:gd name="connsiteY399" fmla="*/ 2042017 h 2758531"/>
              <a:gd name="connsiteX400" fmla="*/ 2463977 w 2651731"/>
              <a:gd name="connsiteY400" fmla="*/ 2031106 h 2758531"/>
              <a:gd name="connsiteX401" fmla="*/ 2485290 w 2651731"/>
              <a:gd name="connsiteY401" fmla="*/ 1997362 h 2758531"/>
              <a:gd name="connsiteX402" fmla="*/ 2483114 w 2651731"/>
              <a:gd name="connsiteY402" fmla="*/ 2003018 h 2758531"/>
              <a:gd name="connsiteX403" fmla="*/ 2482602 w 2651731"/>
              <a:gd name="connsiteY403" fmla="*/ 2001484 h 2758531"/>
              <a:gd name="connsiteX404" fmla="*/ 2544151 w 2651731"/>
              <a:gd name="connsiteY404" fmla="*/ 1883693 h 2758531"/>
              <a:gd name="connsiteX405" fmla="*/ 2536033 w 2651731"/>
              <a:gd name="connsiteY405" fmla="*/ 1906022 h 2758531"/>
              <a:gd name="connsiteX406" fmla="*/ 2544151 w 2651731"/>
              <a:gd name="connsiteY406" fmla="*/ 1883693 h 2758531"/>
              <a:gd name="connsiteX407" fmla="*/ 2503557 w 2651731"/>
              <a:gd name="connsiteY407" fmla="*/ 1879634 h 2758531"/>
              <a:gd name="connsiteX408" fmla="*/ 2495437 w 2651731"/>
              <a:gd name="connsiteY408" fmla="*/ 1903990 h 2758531"/>
              <a:gd name="connsiteX409" fmla="*/ 2503557 w 2651731"/>
              <a:gd name="connsiteY409" fmla="*/ 1879634 h 2758531"/>
              <a:gd name="connsiteX410" fmla="*/ 2564450 w 2651731"/>
              <a:gd name="connsiteY410" fmla="*/ 1859335 h 2758531"/>
              <a:gd name="connsiteX411" fmla="*/ 2544151 w 2651731"/>
              <a:gd name="connsiteY411" fmla="*/ 1877605 h 2758531"/>
              <a:gd name="connsiteX412" fmla="*/ 2564450 w 2651731"/>
              <a:gd name="connsiteY412" fmla="*/ 1859335 h 2758531"/>
              <a:gd name="connsiteX413" fmla="*/ 2515734 w 2651731"/>
              <a:gd name="connsiteY413" fmla="*/ 1851217 h 2758531"/>
              <a:gd name="connsiteX414" fmla="*/ 2511675 w 2651731"/>
              <a:gd name="connsiteY414" fmla="*/ 1887752 h 2758531"/>
              <a:gd name="connsiteX415" fmla="*/ 2521825 w 2651731"/>
              <a:gd name="connsiteY415" fmla="*/ 1857308 h 2758531"/>
              <a:gd name="connsiteX416" fmla="*/ 2515734 w 2651731"/>
              <a:gd name="connsiteY416" fmla="*/ 1851217 h 2758531"/>
              <a:gd name="connsiteX417" fmla="*/ 2511675 w 2651731"/>
              <a:gd name="connsiteY417" fmla="*/ 1834979 h 2758531"/>
              <a:gd name="connsiteX418" fmla="*/ 2507616 w 2651731"/>
              <a:gd name="connsiteY418" fmla="*/ 1857308 h 2758531"/>
              <a:gd name="connsiteX419" fmla="*/ 2511675 w 2651731"/>
              <a:gd name="connsiteY419" fmla="*/ 1834979 h 2758531"/>
              <a:gd name="connsiteX420" fmla="*/ 2521825 w 2651731"/>
              <a:gd name="connsiteY420" fmla="*/ 1757845 h 2758531"/>
              <a:gd name="connsiteX421" fmla="*/ 2517766 w 2651731"/>
              <a:gd name="connsiteY421" fmla="*/ 1767995 h 2758531"/>
              <a:gd name="connsiteX422" fmla="*/ 2519795 w 2651731"/>
              <a:gd name="connsiteY422" fmla="*/ 1774083 h 2758531"/>
              <a:gd name="connsiteX423" fmla="*/ 2521825 w 2651731"/>
              <a:gd name="connsiteY423" fmla="*/ 1757845 h 2758531"/>
              <a:gd name="connsiteX424" fmla="*/ 2548212 w 2651731"/>
              <a:gd name="connsiteY424" fmla="*/ 1680714 h 2758531"/>
              <a:gd name="connsiteX425" fmla="*/ 2540092 w 2651731"/>
              <a:gd name="connsiteY425" fmla="*/ 1721311 h 2758531"/>
              <a:gd name="connsiteX426" fmla="*/ 2538063 w 2651731"/>
              <a:gd name="connsiteY426" fmla="*/ 1707102 h 2758531"/>
              <a:gd name="connsiteX427" fmla="*/ 2548212 w 2651731"/>
              <a:gd name="connsiteY427" fmla="*/ 1680714 h 2758531"/>
              <a:gd name="connsiteX428" fmla="*/ 2550242 w 2651731"/>
              <a:gd name="connsiteY428" fmla="*/ 1664476 h 2758531"/>
              <a:gd name="connsiteX429" fmla="*/ 2544151 w 2651731"/>
              <a:gd name="connsiteY429" fmla="*/ 1666508 h 2758531"/>
              <a:gd name="connsiteX430" fmla="*/ 2538063 w 2651731"/>
              <a:gd name="connsiteY430" fmla="*/ 1705073 h 2758531"/>
              <a:gd name="connsiteX431" fmla="*/ 2538063 w 2651731"/>
              <a:gd name="connsiteY431" fmla="*/ 1707102 h 2758531"/>
              <a:gd name="connsiteX432" fmla="*/ 2531972 w 2651731"/>
              <a:gd name="connsiteY432" fmla="*/ 1729428 h 2758531"/>
              <a:gd name="connsiteX433" fmla="*/ 2536033 w 2651731"/>
              <a:gd name="connsiteY433" fmla="*/ 1729428 h 2758531"/>
              <a:gd name="connsiteX434" fmla="*/ 2538063 w 2651731"/>
              <a:gd name="connsiteY434" fmla="*/ 1739581 h 2758531"/>
              <a:gd name="connsiteX435" fmla="*/ 2534004 w 2651731"/>
              <a:gd name="connsiteY435" fmla="*/ 1737549 h 2758531"/>
              <a:gd name="connsiteX436" fmla="*/ 2517766 w 2651731"/>
              <a:gd name="connsiteY436" fmla="*/ 1812653 h 2758531"/>
              <a:gd name="connsiteX437" fmla="*/ 2511675 w 2651731"/>
              <a:gd name="connsiteY437" fmla="*/ 1814680 h 2758531"/>
              <a:gd name="connsiteX438" fmla="*/ 2517766 w 2651731"/>
              <a:gd name="connsiteY438" fmla="*/ 1826859 h 2758531"/>
              <a:gd name="connsiteX439" fmla="*/ 2513707 w 2651731"/>
              <a:gd name="connsiteY439" fmla="*/ 1845129 h 2758531"/>
              <a:gd name="connsiteX440" fmla="*/ 2521825 w 2651731"/>
              <a:gd name="connsiteY440" fmla="*/ 1851217 h 2758531"/>
              <a:gd name="connsiteX441" fmla="*/ 2523854 w 2651731"/>
              <a:gd name="connsiteY441" fmla="*/ 1814680 h 2758531"/>
              <a:gd name="connsiteX442" fmla="*/ 2531972 w 2651731"/>
              <a:gd name="connsiteY442" fmla="*/ 1806562 h 2758531"/>
              <a:gd name="connsiteX443" fmla="*/ 2536033 w 2651731"/>
              <a:gd name="connsiteY443" fmla="*/ 1747698 h 2758531"/>
              <a:gd name="connsiteX444" fmla="*/ 2536033 w 2651731"/>
              <a:gd name="connsiteY444" fmla="*/ 1765966 h 2758531"/>
              <a:gd name="connsiteX445" fmla="*/ 2540092 w 2651731"/>
              <a:gd name="connsiteY445" fmla="*/ 1723340 h 2758531"/>
              <a:gd name="connsiteX446" fmla="*/ 2548212 w 2651731"/>
              <a:gd name="connsiteY446" fmla="*/ 1715222 h 2758531"/>
              <a:gd name="connsiteX447" fmla="*/ 2552271 w 2651731"/>
              <a:gd name="connsiteY447" fmla="*/ 1688835 h 2758531"/>
              <a:gd name="connsiteX448" fmla="*/ 2550242 w 2651731"/>
              <a:gd name="connsiteY448" fmla="*/ 1664476 h 2758531"/>
              <a:gd name="connsiteX449" fmla="*/ 2568509 w 2651731"/>
              <a:gd name="connsiteY449" fmla="*/ 1601554 h 2758531"/>
              <a:gd name="connsiteX450" fmla="*/ 2564450 w 2651731"/>
              <a:gd name="connsiteY450" fmla="*/ 1603583 h 2758531"/>
              <a:gd name="connsiteX451" fmla="*/ 2564450 w 2651731"/>
              <a:gd name="connsiteY451" fmla="*/ 1611701 h 2758531"/>
              <a:gd name="connsiteX452" fmla="*/ 2568509 w 2651731"/>
              <a:gd name="connsiteY452" fmla="*/ 1601554 h 2758531"/>
              <a:gd name="connsiteX453" fmla="*/ 2572568 w 2651731"/>
              <a:gd name="connsiteY453" fmla="*/ 1562987 h 2758531"/>
              <a:gd name="connsiteX454" fmla="*/ 2568509 w 2651731"/>
              <a:gd name="connsiteY454" fmla="*/ 1577198 h 2758531"/>
              <a:gd name="connsiteX455" fmla="*/ 2570539 w 2651731"/>
              <a:gd name="connsiteY455" fmla="*/ 1591404 h 2758531"/>
              <a:gd name="connsiteX456" fmla="*/ 2572568 w 2651731"/>
              <a:gd name="connsiteY456" fmla="*/ 1562987 h 2758531"/>
              <a:gd name="connsiteX457" fmla="*/ 2576627 w 2651731"/>
              <a:gd name="connsiteY457" fmla="*/ 1512243 h 2758531"/>
              <a:gd name="connsiteX458" fmla="*/ 2574600 w 2651731"/>
              <a:gd name="connsiteY458" fmla="*/ 1516302 h 2758531"/>
              <a:gd name="connsiteX459" fmla="*/ 2574600 w 2651731"/>
              <a:gd name="connsiteY459" fmla="*/ 1518332 h 2758531"/>
              <a:gd name="connsiteX460" fmla="*/ 2574600 w 2651731"/>
              <a:gd name="connsiteY460" fmla="*/ 1520364 h 2758531"/>
              <a:gd name="connsiteX461" fmla="*/ 2576502 w 2651731"/>
              <a:gd name="connsiteY461" fmla="*/ 1531792 h 2758531"/>
              <a:gd name="connsiteX462" fmla="*/ 2576319 w 2651731"/>
              <a:gd name="connsiteY462" fmla="*/ 1532076 h 2758531"/>
              <a:gd name="connsiteX463" fmla="*/ 2572568 w 2651731"/>
              <a:gd name="connsiteY463" fmla="*/ 1526452 h 2758531"/>
              <a:gd name="connsiteX464" fmla="*/ 2568509 w 2651731"/>
              <a:gd name="connsiteY464" fmla="*/ 1546749 h 2758531"/>
              <a:gd name="connsiteX465" fmla="*/ 2570539 w 2651731"/>
              <a:gd name="connsiteY465" fmla="*/ 1554869 h 2758531"/>
              <a:gd name="connsiteX466" fmla="*/ 2571555 w 2651731"/>
              <a:gd name="connsiteY466" fmla="*/ 1539393 h 2758531"/>
              <a:gd name="connsiteX467" fmla="*/ 2576319 w 2651731"/>
              <a:gd name="connsiteY467" fmla="*/ 1532076 h 2758531"/>
              <a:gd name="connsiteX468" fmla="*/ 2576627 w 2651731"/>
              <a:gd name="connsiteY468" fmla="*/ 1532543 h 2758531"/>
              <a:gd name="connsiteX469" fmla="*/ 2576502 w 2651731"/>
              <a:gd name="connsiteY469" fmla="*/ 1531792 h 2758531"/>
              <a:gd name="connsiteX470" fmla="*/ 2578659 w 2651731"/>
              <a:gd name="connsiteY470" fmla="*/ 1528481 h 2758531"/>
              <a:gd name="connsiteX471" fmla="*/ 2576627 w 2651731"/>
              <a:gd name="connsiteY471" fmla="*/ 1512243 h 2758531"/>
              <a:gd name="connsiteX472" fmla="*/ 2572568 w 2651731"/>
              <a:gd name="connsiteY472" fmla="*/ 1426992 h 2758531"/>
              <a:gd name="connsiteX473" fmla="*/ 2564450 w 2651731"/>
              <a:gd name="connsiteY473" fmla="*/ 1437142 h 2758531"/>
              <a:gd name="connsiteX474" fmla="*/ 2564450 w 2651731"/>
              <a:gd name="connsiteY474" fmla="*/ 1439171 h 2758531"/>
              <a:gd name="connsiteX475" fmla="*/ 2566480 w 2651731"/>
              <a:gd name="connsiteY475" fmla="*/ 1455409 h 2758531"/>
              <a:gd name="connsiteX476" fmla="*/ 2568509 w 2651731"/>
              <a:gd name="connsiteY476" fmla="*/ 1512243 h 2758531"/>
              <a:gd name="connsiteX477" fmla="*/ 2574600 w 2651731"/>
              <a:gd name="connsiteY477" fmla="*/ 1487885 h 2758531"/>
              <a:gd name="connsiteX478" fmla="*/ 2568509 w 2651731"/>
              <a:gd name="connsiteY478" fmla="*/ 1483826 h 2758531"/>
              <a:gd name="connsiteX479" fmla="*/ 2574600 w 2651731"/>
              <a:gd name="connsiteY479" fmla="*/ 1477735 h 2758531"/>
              <a:gd name="connsiteX480" fmla="*/ 2572568 w 2651731"/>
              <a:gd name="connsiteY480" fmla="*/ 1443230 h 2758531"/>
              <a:gd name="connsiteX481" fmla="*/ 2572568 w 2651731"/>
              <a:gd name="connsiteY481" fmla="*/ 1426992 h 2758531"/>
              <a:gd name="connsiteX482" fmla="*/ 2621282 w 2651731"/>
              <a:gd name="connsiteY482" fmla="*/ 1313326 h 2758531"/>
              <a:gd name="connsiteX483" fmla="*/ 2625343 w 2651731"/>
              <a:gd name="connsiteY483" fmla="*/ 1339711 h 2758531"/>
              <a:gd name="connsiteX484" fmla="*/ 2621282 w 2651731"/>
              <a:gd name="connsiteY484" fmla="*/ 1313326 h 2758531"/>
              <a:gd name="connsiteX485" fmla="*/ 2611135 w 2651731"/>
              <a:gd name="connsiteY485" fmla="*/ 1282877 h 2758531"/>
              <a:gd name="connsiteX486" fmla="*/ 2611135 w 2651731"/>
              <a:gd name="connsiteY486" fmla="*/ 1309265 h 2758531"/>
              <a:gd name="connsiteX487" fmla="*/ 2611135 w 2651731"/>
              <a:gd name="connsiteY487" fmla="*/ 1317385 h 2758531"/>
              <a:gd name="connsiteX488" fmla="*/ 2611135 w 2651731"/>
              <a:gd name="connsiteY488" fmla="*/ 1282877 h 2758531"/>
              <a:gd name="connsiteX489" fmla="*/ 2609105 w 2651731"/>
              <a:gd name="connsiteY489" fmla="*/ 1260551 h 2758531"/>
              <a:gd name="connsiteX490" fmla="*/ 2615194 w 2651731"/>
              <a:gd name="connsiteY490" fmla="*/ 1278818 h 2758531"/>
              <a:gd name="connsiteX491" fmla="*/ 2609105 w 2651731"/>
              <a:gd name="connsiteY491" fmla="*/ 1260551 h 2758531"/>
              <a:gd name="connsiteX492" fmla="*/ 2611135 w 2651731"/>
              <a:gd name="connsiteY492" fmla="*/ 1242281 h 2758531"/>
              <a:gd name="connsiteX493" fmla="*/ 2607076 w 2651731"/>
              <a:gd name="connsiteY493" fmla="*/ 1250401 h 2758531"/>
              <a:gd name="connsiteX494" fmla="*/ 2609105 w 2651731"/>
              <a:gd name="connsiteY494" fmla="*/ 1254460 h 2758531"/>
              <a:gd name="connsiteX495" fmla="*/ 2611135 w 2651731"/>
              <a:gd name="connsiteY495" fmla="*/ 1242281 h 2758531"/>
              <a:gd name="connsiteX496" fmla="*/ 2603017 w 2651731"/>
              <a:gd name="connsiteY496" fmla="*/ 1213866 h 2758531"/>
              <a:gd name="connsiteX497" fmla="*/ 2603017 w 2651731"/>
              <a:gd name="connsiteY497" fmla="*/ 1217925 h 2758531"/>
              <a:gd name="connsiteX498" fmla="*/ 2607076 w 2651731"/>
              <a:gd name="connsiteY498" fmla="*/ 1219954 h 2758531"/>
              <a:gd name="connsiteX499" fmla="*/ 2603017 w 2651731"/>
              <a:gd name="connsiteY499" fmla="*/ 1213866 h 2758531"/>
              <a:gd name="connsiteX500" fmla="*/ 2588806 w 2651731"/>
              <a:gd name="connsiteY500" fmla="*/ 1179361 h 2758531"/>
              <a:gd name="connsiteX501" fmla="*/ 2582718 w 2651731"/>
              <a:gd name="connsiteY501" fmla="*/ 1187478 h 2758531"/>
              <a:gd name="connsiteX502" fmla="*/ 2584747 w 2651731"/>
              <a:gd name="connsiteY502" fmla="*/ 1191537 h 2758531"/>
              <a:gd name="connsiteX503" fmla="*/ 2590838 w 2651731"/>
              <a:gd name="connsiteY503" fmla="*/ 1197625 h 2758531"/>
              <a:gd name="connsiteX504" fmla="*/ 2590838 w 2651731"/>
              <a:gd name="connsiteY504" fmla="*/ 1201687 h 2758531"/>
              <a:gd name="connsiteX505" fmla="*/ 2594897 w 2651731"/>
              <a:gd name="connsiteY505" fmla="*/ 1207778 h 2758531"/>
              <a:gd name="connsiteX506" fmla="*/ 2596926 w 2651731"/>
              <a:gd name="connsiteY506" fmla="*/ 1201687 h 2758531"/>
              <a:gd name="connsiteX507" fmla="*/ 2592867 w 2651731"/>
              <a:gd name="connsiteY507" fmla="*/ 1183419 h 2758531"/>
              <a:gd name="connsiteX508" fmla="*/ 2588806 w 2651731"/>
              <a:gd name="connsiteY508" fmla="*/ 1179361 h 2758531"/>
              <a:gd name="connsiteX509" fmla="*/ 2580688 w 2651731"/>
              <a:gd name="connsiteY509" fmla="*/ 1124553 h 2758531"/>
              <a:gd name="connsiteX510" fmla="*/ 2576627 w 2651731"/>
              <a:gd name="connsiteY510" fmla="*/ 1134705 h 2758531"/>
              <a:gd name="connsiteX511" fmla="*/ 2580688 w 2651731"/>
              <a:gd name="connsiteY511" fmla="*/ 1138764 h 2758531"/>
              <a:gd name="connsiteX512" fmla="*/ 2582718 w 2651731"/>
              <a:gd name="connsiteY512" fmla="*/ 1138764 h 2758531"/>
              <a:gd name="connsiteX513" fmla="*/ 2580688 w 2651731"/>
              <a:gd name="connsiteY513" fmla="*/ 1124553 h 2758531"/>
              <a:gd name="connsiteX514" fmla="*/ 2568509 w 2651731"/>
              <a:gd name="connsiteY514" fmla="*/ 1090050 h 2758531"/>
              <a:gd name="connsiteX515" fmla="*/ 2568509 w 2651731"/>
              <a:gd name="connsiteY515" fmla="*/ 1094109 h 2758531"/>
              <a:gd name="connsiteX516" fmla="*/ 2574600 w 2651731"/>
              <a:gd name="connsiteY516" fmla="*/ 1122526 h 2758531"/>
              <a:gd name="connsiteX517" fmla="*/ 2576627 w 2651731"/>
              <a:gd name="connsiteY517" fmla="*/ 1108315 h 2758531"/>
              <a:gd name="connsiteX518" fmla="*/ 2568509 w 2651731"/>
              <a:gd name="connsiteY518" fmla="*/ 1090050 h 2758531"/>
              <a:gd name="connsiteX519" fmla="*/ 2580688 w 2651731"/>
              <a:gd name="connsiteY519" fmla="*/ 1073810 h 2758531"/>
              <a:gd name="connsiteX520" fmla="*/ 2576627 w 2651731"/>
              <a:gd name="connsiteY520" fmla="*/ 1077871 h 2758531"/>
              <a:gd name="connsiteX521" fmla="*/ 2580688 w 2651731"/>
              <a:gd name="connsiteY521" fmla="*/ 1088018 h 2758531"/>
              <a:gd name="connsiteX522" fmla="*/ 2574600 w 2651731"/>
              <a:gd name="connsiteY522" fmla="*/ 1085989 h 2758531"/>
              <a:gd name="connsiteX523" fmla="*/ 2578659 w 2651731"/>
              <a:gd name="connsiteY523" fmla="*/ 1102227 h 2758531"/>
              <a:gd name="connsiteX524" fmla="*/ 2584747 w 2651731"/>
              <a:gd name="connsiteY524" fmla="*/ 1100197 h 2758531"/>
              <a:gd name="connsiteX525" fmla="*/ 2580688 w 2651731"/>
              <a:gd name="connsiteY525" fmla="*/ 1073810 h 2758531"/>
              <a:gd name="connsiteX526" fmla="*/ 2570539 w 2651731"/>
              <a:gd name="connsiteY526" fmla="*/ 1033216 h 2758531"/>
              <a:gd name="connsiteX527" fmla="*/ 2566480 w 2651731"/>
              <a:gd name="connsiteY527" fmla="*/ 1035243 h 2758531"/>
              <a:gd name="connsiteX528" fmla="*/ 2570539 w 2651731"/>
              <a:gd name="connsiteY528" fmla="*/ 1045395 h 2758531"/>
              <a:gd name="connsiteX529" fmla="*/ 2570539 w 2651731"/>
              <a:gd name="connsiteY529" fmla="*/ 1033216 h 2758531"/>
              <a:gd name="connsiteX530" fmla="*/ 2542124 w 2651731"/>
              <a:gd name="connsiteY530" fmla="*/ 1012917 h 2758531"/>
              <a:gd name="connsiteX531" fmla="*/ 2540092 w 2651731"/>
              <a:gd name="connsiteY531" fmla="*/ 1014946 h 2758531"/>
              <a:gd name="connsiteX532" fmla="*/ 2546183 w 2651731"/>
              <a:gd name="connsiteY532" fmla="*/ 1029155 h 2758531"/>
              <a:gd name="connsiteX533" fmla="*/ 2542124 w 2651731"/>
              <a:gd name="connsiteY533" fmla="*/ 1043363 h 2758531"/>
              <a:gd name="connsiteX534" fmla="*/ 2546183 w 2651731"/>
              <a:gd name="connsiteY534" fmla="*/ 1049454 h 2758531"/>
              <a:gd name="connsiteX535" fmla="*/ 2562421 w 2651731"/>
              <a:gd name="connsiteY535" fmla="*/ 1049454 h 2758531"/>
              <a:gd name="connsiteX536" fmla="*/ 2560389 w 2651731"/>
              <a:gd name="connsiteY536" fmla="*/ 1043363 h 2758531"/>
              <a:gd name="connsiteX537" fmla="*/ 2562421 w 2651731"/>
              <a:gd name="connsiteY537" fmla="*/ 1045395 h 2758531"/>
              <a:gd name="connsiteX538" fmla="*/ 2564450 w 2651731"/>
              <a:gd name="connsiteY538" fmla="*/ 1041334 h 2758531"/>
              <a:gd name="connsiteX539" fmla="*/ 2562421 w 2651731"/>
              <a:gd name="connsiteY539" fmla="*/ 1033216 h 2758531"/>
              <a:gd name="connsiteX540" fmla="*/ 2556330 w 2651731"/>
              <a:gd name="connsiteY540" fmla="*/ 1029155 h 2758531"/>
              <a:gd name="connsiteX541" fmla="*/ 2544151 w 2651731"/>
              <a:gd name="connsiteY541" fmla="*/ 1012917 h 2758531"/>
              <a:gd name="connsiteX542" fmla="*/ 2542124 w 2651731"/>
              <a:gd name="connsiteY542" fmla="*/ 1012917 h 2758531"/>
              <a:gd name="connsiteX543" fmla="*/ 2475140 w 2651731"/>
              <a:gd name="connsiteY543" fmla="*/ 891130 h 2758531"/>
              <a:gd name="connsiteX544" fmla="*/ 2475140 w 2651731"/>
              <a:gd name="connsiteY544" fmla="*/ 897219 h 2758531"/>
              <a:gd name="connsiteX545" fmla="*/ 2479199 w 2651731"/>
              <a:gd name="connsiteY545" fmla="*/ 905339 h 2758531"/>
              <a:gd name="connsiteX546" fmla="*/ 2485290 w 2651731"/>
              <a:gd name="connsiteY546" fmla="*/ 905339 h 2758531"/>
              <a:gd name="connsiteX547" fmla="*/ 2475140 w 2651731"/>
              <a:gd name="connsiteY547" fmla="*/ 891130 h 2758531"/>
              <a:gd name="connsiteX548" fmla="*/ 226519 w 2651731"/>
              <a:gd name="connsiteY548" fmla="*/ 859047 h 2758531"/>
              <a:gd name="connsiteX549" fmla="*/ 232092 w 2651731"/>
              <a:gd name="connsiteY549" fmla="*/ 862761 h 2758531"/>
              <a:gd name="connsiteX550" fmla="*/ 226519 w 2651731"/>
              <a:gd name="connsiteY550" fmla="*/ 860904 h 2758531"/>
              <a:gd name="connsiteX551" fmla="*/ 226519 w 2651731"/>
              <a:gd name="connsiteY551" fmla="*/ 859047 h 2758531"/>
              <a:gd name="connsiteX552" fmla="*/ 2406126 w 2651731"/>
              <a:gd name="connsiteY552" fmla="*/ 840384 h 2758531"/>
              <a:gd name="connsiteX553" fmla="*/ 2404097 w 2651731"/>
              <a:gd name="connsiteY553" fmla="*/ 854595 h 2758531"/>
              <a:gd name="connsiteX554" fmla="*/ 2424397 w 2651731"/>
              <a:gd name="connsiteY554" fmla="*/ 864743 h 2758531"/>
              <a:gd name="connsiteX555" fmla="*/ 2408159 w 2651731"/>
              <a:gd name="connsiteY555" fmla="*/ 840384 h 2758531"/>
              <a:gd name="connsiteX556" fmla="*/ 2406126 w 2651731"/>
              <a:gd name="connsiteY556" fmla="*/ 840384 h 2758531"/>
              <a:gd name="connsiteX557" fmla="*/ 2424930 w 2651731"/>
              <a:gd name="connsiteY557" fmla="*/ 773562 h 2758531"/>
              <a:gd name="connsiteX558" fmla="*/ 2439796 w 2651731"/>
              <a:gd name="connsiteY558" fmla="*/ 782855 h 2758531"/>
              <a:gd name="connsiteX559" fmla="*/ 2428646 w 2651731"/>
              <a:gd name="connsiteY559" fmla="*/ 788428 h 2758531"/>
              <a:gd name="connsiteX560" fmla="*/ 2424930 w 2651731"/>
              <a:gd name="connsiteY560" fmla="*/ 773562 h 2758531"/>
              <a:gd name="connsiteX561" fmla="*/ 372955 w 2651731"/>
              <a:gd name="connsiteY561" fmla="*/ 650049 h 2758531"/>
              <a:gd name="connsiteX562" fmla="*/ 345904 w 2651731"/>
              <a:gd name="connsiteY562" fmla="*/ 686122 h 2758531"/>
              <a:gd name="connsiteX563" fmla="*/ 305308 w 2651731"/>
              <a:gd name="connsiteY563" fmla="*/ 728748 h 2758531"/>
              <a:gd name="connsiteX564" fmla="*/ 335754 w 2651731"/>
              <a:gd name="connsiteY564" fmla="*/ 692213 h 2758531"/>
              <a:gd name="connsiteX565" fmla="*/ 477395 w 2651731"/>
              <a:gd name="connsiteY565" fmla="*/ 647194 h 2758531"/>
              <a:gd name="connsiteX566" fmla="*/ 477395 w 2651731"/>
              <a:gd name="connsiteY566" fmla="*/ 654625 h 2758531"/>
              <a:gd name="connsiteX567" fmla="*/ 473678 w 2651731"/>
              <a:gd name="connsiteY567" fmla="*/ 652768 h 2758531"/>
              <a:gd name="connsiteX568" fmla="*/ 477395 w 2651731"/>
              <a:gd name="connsiteY568" fmla="*/ 647194 h 2758531"/>
              <a:gd name="connsiteX569" fmla="*/ 481111 w 2651731"/>
              <a:gd name="connsiteY569" fmla="*/ 643478 h 2758531"/>
              <a:gd name="connsiteX570" fmla="*/ 484825 w 2651731"/>
              <a:gd name="connsiteY570" fmla="*/ 647194 h 2758531"/>
              <a:gd name="connsiteX571" fmla="*/ 479252 w 2651731"/>
              <a:gd name="connsiteY571" fmla="*/ 649051 h 2758531"/>
              <a:gd name="connsiteX572" fmla="*/ 481111 w 2651731"/>
              <a:gd name="connsiteY572" fmla="*/ 643478 h 2758531"/>
              <a:gd name="connsiteX573" fmla="*/ 378807 w 2651731"/>
              <a:gd name="connsiteY573" fmla="*/ 643419 h 2758531"/>
              <a:gd name="connsiteX574" fmla="*/ 372955 w 2651731"/>
              <a:gd name="connsiteY574" fmla="*/ 650049 h 2758531"/>
              <a:gd name="connsiteX575" fmla="*/ 376348 w 2651731"/>
              <a:gd name="connsiteY575" fmla="*/ 645526 h 2758531"/>
              <a:gd name="connsiteX576" fmla="*/ 2253894 w 2651731"/>
              <a:gd name="connsiteY576" fmla="*/ 588691 h 2758531"/>
              <a:gd name="connsiteX577" fmla="*/ 2268102 w 2651731"/>
              <a:gd name="connsiteY577" fmla="*/ 608991 h 2758531"/>
              <a:gd name="connsiteX578" fmla="*/ 2268102 w 2651731"/>
              <a:gd name="connsiteY578" fmla="*/ 606961 h 2758531"/>
              <a:gd name="connsiteX579" fmla="*/ 2264041 w 2651731"/>
              <a:gd name="connsiteY579" fmla="*/ 602903 h 2758531"/>
              <a:gd name="connsiteX580" fmla="*/ 2253894 w 2651731"/>
              <a:gd name="connsiteY580" fmla="*/ 588691 h 2758531"/>
              <a:gd name="connsiteX581" fmla="*/ 2302279 w 2651731"/>
              <a:gd name="connsiteY581" fmla="*/ 543129 h 2758531"/>
              <a:gd name="connsiteX582" fmla="*/ 2307855 w 2651731"/>
              <a:gd name="connsiteY582" fmla="*/ 550562 h 2758531"/>
              <a:gd name="connsiteX583" fmla="*/ 2298562 w 2651731"/>
              <a:gd name="connsiteY583" fmla="*/ 550562 h 2758531"/>
              <a:gd name="connsiteX584" fmla="*/ 2302279 w 2651731"/>
              <a:gd name="connsiteY584" fmla="*/ 543129 h 2758531"/>
              <a:gd name="connsiteX585" fmla="*/ 2107526 w 2651731"/>
              <a:gd name="connsiteY585" fmla="*/ 482769 h 2758531"/>
              <a:gd name="connsiteX586" fmla="*/ 2109012 w 2651731"/>
              <a:gd name="connsiteY586" fmla="*/ 483663 h 2758531"/>
              <a:gd name="connsiteX587" fmla="*/ 2109012 w 2651731"/>
              <a:gd name="connsiteY587" fmla="*/ 491094 h 2758531"/>
              <a:gd name="connsiteX588" fmla="*/ 2097862 w 2651731"/>
              <a:gd name="connsiteY588" fmla="*/ 465080 h 2758531"/>
              <a:gd name="connsiteX589" fmla="*/ 2101579 w 2651731"/>
              <a:gd name="connsiteY589" fmla="*/ 465080 h 2758531"/>
              <a:gd name="connsiteX590" fmla="*/ 2106688 w 2651731"/>
              <a:gd name="connsiteY590" fmla="*/ 478087 h 2758531"/>
              <a:gd name="connsiteX591" fmla="*/ 2107526 w 2651731"/>
              <a:gd name="connsiteY591" fmla="*/ 482769 h 2758531"/>
              <a:gd name="connsiteX592" fmla="*/ 2099719 w 2651731"/>
              <a:gd name="connsiteY592" fmla="*/ 478087 h 2758531"/>
              <a:gd name="connsiteX593" fmla="*/ 2097862 w 2651731"/>
              <a:gd name="connsiteY593" fmla="*/ 465080 h 2758531"/>
              <a:gd name="connsiteX594" fmla="*/ 2081139 w 2651731"/>
              <a:gd name="connsiteY594" fmla="*/ 450211 h 2758531"/>
              <a:gd name="connsiteX595" fmla="*/ 2094148 w 2651731"/>
              <a:gd name="connsiteY595" fmla="*/ 461361 h 2758531"/>
              <a:gd name="connsiteX596" fmla="*/ 2085900 w 2651731"/>
              <a:gd name="connsiteY596" fmla="*/ 455649 h 2758531"/>
              <a:gd name="connsiteX597" fmla="*/ 2233520 w 2651731"/>
              <a:gd name="connsiteY597" fmla="*/ 448351 h 2758531"/>
              <a:gd name="connsiteX598" fmla="*/ 2231663 w 2651731"/>
              <a:gd name="connsiteY598" fmla="*/ 453927 h 2758531"/>
              <a:gd name="connsiteX599" fmla="*/ 2244670 w 2651731"/>
              <a:gd name="connsiteY599" fmla="*/ 459501 h 2758531"/>
              <a:gd name="connsiteX600" fmla="*/ 2233520 w 2651731"/>
              <a:gd name="connsiteY600" fmla="*/ 448351 h 2758531"/>
              <a:gd name="connsiteX601" fmla="*/ 1062413 w 2651731"/>
              <a:gd name="connsiteY601" fmla="*/ 446608 h 2758531"/>
              <a:gd name="connsiteX602" fmla="*/ 1036028 w 2651731"/>
              <a:gd name="connsiteY602" fmla="*/ 448638 h 2758531"/>
              <a:gd name="connsiteX603" fmla="*/ 997461 w 2651731"/>
              <a:gd name="connsiteY603" fmla="*/ 458785 h 2758531"/>
              <a:gd name="connsiteX604" fmla="*/ 1011670 w 2651731"/>
              <a:gd name="connsiteY604" fmla="*/ 460817 h 2758531"/>
              <a:gd name="connsiteX605" fmla="*/ 1046175 w 2651731"/>
              <a:gd name="connsiteY605" fmla="*/ 450667 h 2758531"/>
              <a:gd name="connsiteX606" fmla="*/ 1054293 w 2651731"/>
              <a:gd name="connsiteY606" fmla="*/ 448638 h 2758531"/>
              <a:gd name="connsiteX607" fmla="*/ 1062413 w 2651731"/>
              <a:gd name="connsiteY607" fmla="*/ 446608 h 2758531"/>
              <a:gd name="connsiteX608" fmla="*/ 1115189 w 2651731"/>
              <a:gd name="connsiteY608" fmla="*/ 436458 h 2758531"/>
              <a:gd name="connsiteX609" fmla="*/ 1086772 w 2651731"/>
              <a:gd name="connsiteY609" fmla="*/ 440520 h 2758531"/>
              <a:gd name="connsiteX610" fmla="*/ 1107068 w 2651731"/>
              <a:gd name="connsiteY610" fmla="*/ 442547 h 2758531"/>
              <a:gd name="connsiteX611" fmla="*/ 1113159 w 2651731"/>
              <a:gd name="connsiteY611" fmla="*/ 440520 h 2758531"/>
              <a:gd name="connsiteX612" fmla="*/ 1127365 w 2651731"/>
              <a:gd name="connsiteY612" fmla="*/ 446608 h 2758531"/>
              <a:gd name="connsiteX613" fmla="*/ 1137515 w 2651731"/>
              <a:gd name="connsiteY613" fmla="*/ 436458 h 2758531"/>
              <a:gd name="connsiteX614" fmla="*/ 1121277 w 2651731"/>
              <a:gd name="connsiteY614" fmla="*/ 436458 h 2758531"/>
              <a:gd name="connsiteX615" fmla="*/ 1115189 w 2651731"/>
              <a:gd name="connsiteY615" fmla="*/ 440520 h 2758531"/>
              <a:gd name="connsiteX616" fmla="*/ 1115189 w 2651731"/>
              <a:gd name="connsiteY616" fmla="*/ 436458 h 2758531"/>
              <a:gd name="connsiteX617" fmla="*/ 1161873 w 2651731"/>
              <a:gd name="connsiteY617" fmla="*/ 428341 h 2758531"/>
              <a:gd name="connsiteX618" fmla="*/ 1139544 w 2651731"/>
              <a:gd name="connsiteY618" fmla="*/ 432400 h 2758531"/>
              <a:gd name="connsiteX619" fmla="*/ 1149694 w 2651731"/>
              <a:gd name="connsiteY619" fmla="*/ 432400 h 2758531"/>
              <a:gd name="connsiteX620" fmla="*/ 1151724 w 2651731"/>
              <a:gd name="connsiteY620" fmla="*/ 432400 h 2758531"/>
              <a:gd name="connsiteX621" fmla="*/ 1161873 w 2651731"/>
              <a:gd name="connsiteY621" fmla="*/ 428341 h 2758531"/>
              <a:gd name="connsiteX622" fmla="*/ 2045829 w 2651731"/>
              <a:gd name="connsiteY622" fmla="*/ 427911 h 2758531"/>
              <a:gd name="connsiteX623" fmla="*/ 2085900 w 2651731"/>
              <a:gd name="connsiteY623" fmla="*/ 455649 h 2758531"/>
              <a:gd name="connsiteX624" fmla="*/ 2094148 w 2651731"/>
              <a:gd name="connsiteY624" fmla="*/ 465077 h 2758531"/>
              <a:gd name="connsiteX625" fmla="*/ 2045829 w 2651731"/>
              <a:gd name="connsiteY625" fmla="*/ 427911 h 2758531"/>
              <a:gd name="connsiteX626" fmla="*/ 754287 w 2651731"/>
              <a:gd name="connsiteY626" fmla="*/ 418618 h 2758531"/>
              <a:gd name="connsiteX627" fmla="*/ 737561 w 2651731"/>
              <a:gd name="connsiteY627" fmla="*/ 426054 h 2758531"/>
              <a:gd name="connsiteX628" fmla="*/ 754287 w 2651731"/>
              <a:gd name="connsiteY628" fmla="*/ 418618 h 2758531"/>
              <a:gd name="connsiteX629" fmla="*/ 2185204 w 2651731"/>
              <a:gd name="connsiteY629" fmla="*/ 416761 h 2758531"/>
              <a:gd name="connsiteX630" fmla="*/ 2192637 w 2651731"/>
              <a:gd name="connsiteY630" fmla="*/ 440918 h 2758531"/>
              <a:gd name="connsiteX631" fmla="*/ 2185204 w 2651731"/>
              <a:gd name="connsiteY631" fmla="*/ 416761 h 2758531"/>
              <a:gd name="connsiteX632" fmla="*/ 2001227 w 2651731"/>
              <a:gd name="connsiteY632" fmla="*/ 383312 h 2758531"/>
              <a:gd name="connsiteX633" fmla="*/ 2010520 w 2651731"/>
              <a:gd name="connsiteY633" fmla="*/ 383312 h 2758531"/>
              <a:gd name="connsiteX634" fmla="*/ 2055120 w 2651731"/>
              <a:gd name="connsiteY634" fmla="*/ 422337 h 2758531"/>
              <a:gd name="connsiteX635" fmla="*/ 2060693 w 2651731"/>
              <a:gd name="connsiteY635" fmla="*/ 433485 h 2758531"/>
              <a:gd name="connsiteX636" fmla="*/ 2042110 w 2651731"/>
              <a:gd name="connsiteY636" fmla="*/ 420478 h 2758531"/>
              <a:gd name="connsiteX637" fmla="*/ 2045827 w 2651731"/>
              <a:gd name="connsiteY637" fmla="*/ 426054 h 2758531"/>
              <a:gd name="connsiteX638" fmla="*/ 2001227 w 2651731"/>
              <a:gd name="connsiteY638" fmla="*/ 383312 h 2758531"/>
              <a:gd name="connsiteX639" fmla="*/ 1947338 w 2651731"/>
              <a:gd name="connsiteY639" fmla="*/ 374019 h 2758531"/>
              <a:gd name="connsiteX640" fmla="*/ 1967780 w 2651731"/>
              <a:gd name="connsiteY640" fmla="*/ 392602 h 2758531"/>
              <a:gd name="connsiteX641" fmla="*/ 1947338 w 2651731"/>
              <a:gd name="connsiteY641" fmla="*/ 374019 h 2758531"/>
              <a:gd name="connsiteX642" fmla="*/ 1980787 w 2651731"/>
              <a:gd name="connsiteY642" fmla="*/ 364728 h 2758531"/>
              <a:gd name="connsiteX643" fmla="*/ 1984504 w 2651731"/>
              <a:gd name="connsiteY643" fmla="*/ 368445 h 2758531"/>
              <a:gd name="connsiteX644" fmla="*/ 1991937 w 2651731"/>
              <a:gd name="connsiteY644" fmla="*/ 368445 h 2758531"/>
              <a:gd name="connsiteX645" fmla="*/ 1990080 w 2651731"/>
              <a:gd name="connsiteY645" fmla="*/ 370305 h 2758531"/>
              <a:gd name="connsiteX646" fmla="*/ 1997513 w 2651731"/>
              <a:gd name="connsiteY646" fmla="*/ 377738 h 2758531"/>
              <a:gd name="connsiteX647" fmla="*/ 1990080 w 2651731"/>
              <a:gd name="connsiteY647" fmla="*/ 377738 h 2758531"/>
              <a:gd name="connsiteX648" fmla="*/ 1980787 w 2651731"/>
              <a:gd name="connsiteY648" fmla="*/ 364728 h 2758531"/>
              <a:gd name="connsiteX649" fmla="*/ 2110869 w 2651731"/>
              <a:gd name="connsiteY649" fmla="*/ 331279 h 2758531"/>
              <a:gd name="connsiteX650" fmla="*/ 2129452 w 2651731"/>
              <a:gd name="connsiteY650" fmla="*/ 338712 h 2758531"/>
              <a:gd name="connsiteX651" fmla="*/ 2164761 w 2651731"/>
              <a:gd name="connsiteY651" fmla="*/ 370302 h 2758531"/>
              <a:gd name="connsiteX652" fmla="*/ 2162901 w 2651731"/>
              <a:gd name="connsiteY652" fmla="*/ 359155 h 2758531"/>
              <a:gd name="connsiteX653" fmla="*/ 2175911 w 2651731"/>
              <a:gd name="connsiteY653" fmla="*/ 368445 h 2758531"/>
              <a:gd name="connsiteX654" fmla="*/ 2179628 w 2651731"/>
              <a:gd name="connsiteY654" fmla="*/ 392602 h 2758531"/>
              <a:gd name="connsiteX655" fmla="*/ 2200070 w 2651731"/>
              <a:gd name="connsiteY655" fmla="*/ 411185 h 2758531"/>
              <a:gd name="connsiteX656" fmla="*/ 2211220 w 2651731"/>
              <a:gd name="connsiteY656" fmla="*/ 407468 h 2758531"/>
              <a:gd name="connsiteX657" fmla="*/ 2224227 w 2651731"/>
              <a:gd name="connsiteY657" fmla="*/ 420478 h 2758531"/>
              <a:gd name="connsiteX658" fmla="*/ 2220513 w 2651731"/>
              <a:gd name="connsiteY658" fmla="*/ 411185 h 2758531"/>
              <a:gd name="connsiteX659" fmla="*/ 2237236 w 2651731"/>
              <a:gd name="connsiteY659" fmla="*/ 424194 h 2758531"/>
              <a:gd name="connsiteX660" fmla="*/ 2227946 w 2651731"/>
              <a:gd name="connsiteY660" fmla="*/ 420478 h 2758531"/>
              <a:gd name="connsiteX661" fmla="*/ 2229803 w 2651731"/>
              <a:gd name="connsiteY661" fmla="*/ 431628 h 2758531"/>
              <a:gd name="connsiteX662" fmla="*/ 2237236 w 2651731"/>
              <a:gd name="connsiteY662" fmla="*/ 429768 h 2758531"/>
              <a:gd name="connsiteX663" fmla="*/ 2255820 w 2651731"/>
              <a:gd name="connsiteY663" fmla="*/ 446494 h 2758531"/>
              <a:gd name="connsiteX664" fmla="*/ 2283696 w 2651731"/>
              <a:gd name="connsiteY664" fmla="*/ 487377 h 2758531"/>
              <a:gd name="connsiteX665" fmla="*/ 2285553 w 2651731"/>
              <a:gd name="connsiteY665" fmla="*/ 481801 h 2758531"/>
              <a:gd name="connsiteX666" fmla="*/ 2300419 w 2651731"/>
              <a:gd name="connsiteY666" fmla="*/ 498527 h 2758531"/>
              <a:gd name="connsiteX667" fmla="*/ 2298559 w 2651731"/>
              <a:gd name="connsiteY667" fmla="*/ 504103 h 2758531"/>
              <a:gd name="connsiteX668" fmla="*/ 2309712 w 2651731"/>
              <a:gd name="connsiteY668" fmla="*/ 515253 h 2758531"/>
              <a:gd name="connsiteX669" fmla="*/ 2317145 w 2651731"/>
              <a:gd name="connsiteY669" fmla="*/ 544986 h 2758531"/>
              <a:gd name="connsiteX670" fmla="*/ 2302279 w 2651731"/>
              <a:gd name="connsiteY670" fmla="*/ 528262 h 2758531"/>
              <a:gd name="connsiteX671" fmla="*/ 2304136 w 2651731"/>
              <a:gd name="connsiteY671" fmla="*/ 522686 h 2758531"/>
              <a:gd name="connsiteX672" fmla="*/ 2291126 w 2651731"/>
              <a:gd name="connsiteY672" fmla="*/ 509677 h 2758531"/>
              <a:gd name="connsiteX673" fmla="*/ 2287412 w 2651731"/>
              <a:gd name="connsiteY673" fmla="*/ 492953 h 2758531"/>
              <a:gd name="connsiteX674" fmla="*/ 2281836 w 2651731"/>
              <a:gd name="connsiteY674" fmla="*/ 496670 h 2758531"/>
              <a:gd name="connsiteX675" fmla="*/ 2270686 w 2651731"/>
              <a:gd name="connsiteY675" fmla="*/ 487377 h 2758531"/>
              <a:gd name="connsiteX676" fmla="*/ 2298559 w 2651731"/>
              <a:gd name="connsiteY676" fmla="*/ 533836 h 2758531"/>
              <a:gd name="connsiteX677" fmla="*/ 2292986 w 2651731"/>
              <a:gd name="connsiteY677" fmla="*/ 539412 h 2758531"/>
              <a:gd name="connsiteX678" fmla="*/ 2266969 w 2651731"/>
              <a:gd name="connsiteY678" fmla="*/ 500386 h 2758531"/>
              <a:gd name="connsiteX679" fmla="*/ 2209363 w 2651731"/>
              <a:gd name="connsiteY679" fmla="*/ 440918 h 2758531"/>
              <a:gd name="connsiteX680" fmla="*/ 2181487 w 2651731"/>
              <a:gd name="connsiteY680" fmla="*/ 407468 h 2758531"/>
              <a:gd name="connsiteX681" fmla="*/ 2166618 w 2651731"/>
              <a:gd name="connsiteY681" fmla="*/ 392602 h 2758531"/>
              <a:gd name="connsiteX682" fmla="*/ 2151752 w 2651731"/>
              <a:gd name="connsiteY682" fmla="*/ 381452 h 2758531"/>
              <a:gd name="connsiteX683" fmla="*/ 2161044 w 2651731"/>
              <a:gd name="connsiteY683" fmla="*/ 381452 h 2758531"/>
              <a:gd name="connsiteX684" fmla="*/ 2146178 w 2651731"/>
              <a:gd name="connsiteY684" fmla="*/ 370302 h 2758531"/>
              <a:gd name="connsiteX685" fmla="*/ 2110869 w 2651731"/>
              <a:gd name="connsiteY685" fmla="*/ 331279 h 2758531"/>
              <a:gd name="connsiteX686" fmla="*/ 1858136 w 2651731"/>
              <a:gd name="connsiteY686" fmla="*/ 282960 h 2758531"/>
              <a:gd name="connsiteX687" fmla="*/ 1863710 w 2651731"/>
              <a:gd name="connsiteY687" fmla="*/ 282960 h 2758531"/>
              <a:gd name="connsiteX688" fmla="*/ 1873003 w 2651731"/>
              <a:gd name="connsiteY688" fmla="*/ 294113 h 2758531"/>
              <a:gd name="connsiteX689" fmla="*/ 1858136 w 2651731"/>
              <a:gd name="connsiteY689" fmla="*/ 282960 h 2758531"/>
              <a:gd name="connsiteX690" fmla="*/ 2043970 w 2651731"/>
              <a:gd name="connsiteY690" fmla="*/ 238361 h 2758531"/>
              <a:gd name="connsiteX691" fmla="*/ 2047686 w 2651731"/>
              <a:gd name="connsiteY691" fmla="*/ 249511 h 2758531"/>
              <a:gd name="connsiteX692" fmla="*/ 2075560 w 2651731"/>
              <a:gd name="connsiteY692" fmla="*/ 258801 h 2758531"/>
              <a:gd name="connsiteX693" fmla="*/ 2075560 w 2651731"/>
              <a:gd name="connsiteY693" fmla="*/ 268094 h 2758531"/>
              <a:gd name="connsiteX694" fmla="*/ 2079276 w 2651731"/>
              <a:gd name="connsiteY694" fmla="*/ 273667 h 2758531"/>
              <a:gd name="connsiteX695" fmla="*/ 2105293 w 2651731"/>
              <a:gd name="connsiteY695" fmla="*/ 286677 h 2758531"/>
              <a:gd name="connsiteX696" fmla="*/ 2120159 w 2651731"/>
              <a:gd name="connsiteY696" fmla="*/ 308977 h 2758531"/>
              <a:gd name="connsiteX697" fmla="*/ 2096000 w 2651731"/>
              <a:gd name="connsiteY697" fmla="*/ 288534 h 2758531"/>
              <a:gd name="connsiteX698" fmla="*/ 2075560 w 2651731"/>
              <a:gd name="connsiteY698" fmla="*/ 275527 h 2758531"/>
              <a:gd name="connsiteX699" fmla="*/ 2064410 w 2651731"/>
              <a:gd name="connsiteY699" fmla="*/ 258801 h 2758531"/>
              <a:gd name="connsiteX700" fmla="*/ 2040250 w 2651731"/>
              <a:gd name="connsiteY700" fmla="*/ 249511 h 2758531"/>
              <a:gd name="connsiteX701" fmla="*/ 2038393 w 2651731"/>
              <a:gd name="connsiteY701" fmla="*/ 240218 h 2758531"/>
              <a:gd name="connsiteX702" fmla="*/ 2043970 w 2651731"/>
              <a:gd name="connsiteY702" fmla="*/ 238361 h 2758531"/>
              <a:gd name="connsiteX703" fmla="*/ 1741061 w 2651731"/>
              <a:gd name="connsiteY703" fmla="*/ 232787 h 2758531"/>
              <a:gd name="connsiteX704" fmla="*/ 1761504 w 2651731"/>
              <a:gd name="connsiteY704" fmla="*/ 242077 h 2758531"/>
              <a:gd name="connsiteX705" fmla="*/ 1741061 w 2651731"/>
              <a:gd name="connsiteY705" fmla="*/ 232787 h 2758531"/>
              <a:gd name="connsiteX706" fmla="*/ 1683452 w 2651731"/>
              <a:gd name="connsiteY706" fmla="*/ 229071 h 2758531"/>
              <a:gd name="connsiteX707" fmla="*/ 1702035 w 2651731"/>
              <a:gd name="connsiteY707" fmla="*/ 232787 h 2758531"/>
              <a:gd name="connsiteX708" fmla="*/ 1683452 w 2651731"/>
              <a:gd name="connsiteY708" fmla="*/ 229071 h 2758531"/>
              <a:gd name="connsiteX709" fmla="*/ 797024 w 2651731"/>
              <a:gd name="connsiteY709" fmla="*/ 225351 h 2758531"/>
              <a:gd name="connsiteX710" fmla="*/ 761717 w 2651731"/>
              <a:gd name="connsiteY710" fmla="*/ 243934 h 2758531"/>
              <a:gd name="connsiteX711" fmla="*/ 797024 w 2651731"/>
              <a:gd name="connsiteY711" fmla="*/ 225351 h 2758531"/>
              <a:gd name="connsiteX712" fmla="*/ 1606393 w 2651731"/>
              <a:gd name="connsiteY712" fmla="*/ 198974 h 2758531"/>
              <a:gd name="connsiteX713" fmla="*/ 1618572 w 2651731"/>
              <a:gd name="connsiteY713" fmla="*/ 207092 h 2758531"/>
              <a:gd name="connsiteX714" fmla="*/ 1638871 w 2651731"/>
              <a:gd name="connsiteY714" fmla="*/ 203033 h 2758531"/>
              <a:gd name="connsiteX715" fmla="*/ 1693167 w 2651731"/>
              <a:gd name="connsiteY715" fmla="*/ 218003 h 2758531"/>
              <a:gd name="connsiteX716" fmla="*/ 1726229 w 2651731"/>
              <a:gd name="connsiteY716" fmla="*/ 222245 h 2758531"/>
              <a:gd name="connsiteX717" fmla="*/ 1728052 w 2651731"/>
              <a:gd name="connsiteY717" fmla="*/ 221637 h 2758531"/>
              <a:gd name="connsiteX718" fmla="*/ 1729017 w 2651731"/>
              <a:gd name="connsiteY718" fmla="*/ 222603 h 2758531"/>
              <a:gd name="connsiteX719" fmla="*/ 1750508 w 2651731"/>
              <a:gd name="connsiteY719" fmla="*/ 225362 h 2758531"/>
              <a:gd name="connsiteX720" fmla="*/ 1805313 w 2651731"/>
              <a:gd name="connsiteY720" fmla="*/ 219271 h 2758531"/>
              <a:gd name="connsiteX721" fmla="*/ 1868235 w 2651731"/>
              <a:gd name="connsiteY721" fmla="*/ 233480 h 2758531"/>
              <a:gd name="connsiteX722" fmla="*/ 1971754 w 2651731"/>
              <a:gd name="connsiteY722" fmla="*/ 296402 h 2758531"/>
              <a:gd name="connsiteX723" fmla="*/ 2048885 w 2651731"/>
              <a:gd name="connsiteY723" fmla="*/ 343089 h 2758531"/>
              <a:gd name="connsiteX724" fmla="*/ 2117899 w 2651731"/>
              <a:gd name="connsiteY724" fmla="*/ 393833 h 2758531"/>
              <a:gd name="connsiteX725" fmla="*/ 2130078 w 2651731"/>
              <a:gd name="connsiteY725" fmla="*/ 393833 h 2758531"/>
              <a:gd name="connsiteX726" fmla="*/ 2207209 w 2651731"/>
              <a:gd name="connsiteY726" fmla="*/ 462846 h 2758531"/>
              <a:gd name="connsiteX727" fmla="*/ 2264041 w 2651731"/>
              <a:gd name="connsiteY727" fmla="*/ 548095 h 2758531"/>
              <a:gd name="connsiteX728" fmla="*/ 2284340 w 2651731"/>
              <a:gd name="connsiteY728" fmla="*/ 574485 h 2758531"/>
              <a:gd name="connsiteX729" fmla="*/ 2306669 w 2651731"/>
              <a:gd name="connsiteY729" fmla="*/ 600870 h 2758531"/>
              <a:gd name="connsiteX730" fmla="*/ 2312757 w 2651731"/>
              <a:gd name="connsiteY730" fmla="*/ 606961 h 2758531"/>
              <a:gd name="connsiteX731" fmla="*/ 2318848 w 2651731"/>
              <a:gd name="connsiteY731" fmla="*/ 613050 h 2758531"/>
              <a:gd name="connsiteX732" fmla="*/ 2316816 w 2651731"/>
              <a:gd name="connsiteY732" fmla="*/ 615079 h 2758531"/>
              <a:gd name="connsiteX733" fmla="*/ 2328995 w 2651731"/>
              <a:gd name="connsiteY733" fmla="*/ 641467 h 2758531"/>
              <a:gd name="connsiteX734" fmla="*/ 2355383 w 2651731"/>
              <a:gd name="connsiteY734" fmla="*/ 680034 h 2758531"/>
              <a:gd name="connsiteX735" fmla="*/ 2363503 w 2651731"/>
              <a:gd name="connsiteY735" fmla="*/ 682060 h 2758531"/>
              <a:gd name="connsiteX736" fmla="*/ 2383800 w 2651731"/>
              <a:gd name="connsiteY736" fmla="*/ 718598 h 2758531"/>
              <a:gd name="connsiteX737" fmla="*/ 2434544 w 2651731"/>
              <a:gd name="connsiteY737" fmla="*/ 797761 h 2758531"/>
              <a:gd name="connsiteX738" fmla="*/ 2454840 w 2651731"/>
              <a:gd name="connsiteY738" fmla="*/ 836325 h 2758531"/>
              <a:gd name="connsiteX739" fmla="*/ 2452814 w 2651731"/>
              <a:gd name="connsiteY739" fmla="*/ 836325 h 2758531"/>
              <a:gd name="connsiteX740" fmla="*/ 2456873 w 2651731"/>
              <a:gd name="connsiteY740" fmla="*/ 848505 h 2758531"/>
              <a:gd name="connsiteX741" fmla="*/ 2471078 w 2651731"/>
              <a:gd name="connsiteY741" fmla="*/ 862713 h 2758531"/>
              <a:gd name="connsiteX742" fmla="*/ 2473111 w 2651731"/>
              <a:gd name="connsiteY742" fmla="*/ 874892 h 2758531"/>
              <a:gd name="connsiteX743" fmla="*/ 2479199 w 2651731"/>
              <a:gd name="connsiteY743" fmla="*/ 878951 h 2758531"/>
              <a:gd name="connsiteX744" fmla="*/ 2479199 w 2651731"/>
              <a:gd name="connsiteY744" fmla="*/ 887071 h 2758531"/>
              <a:gd name="connsiteX745" fmla="*/ 2491378 w 2651731"/>
              <a:gd name="connsiteY745" fmla="*/ 899251 h 2758531"/>
              <a:gd name="connsiteX746" fmla="*/ 2513707 w 2651731"/>
              <a:gd name="connsiteY746" fmla="*/ 958112 h 2758531"/>
              <a:gd name="connsiteX747" fmla="*/ 2515734 w 2651731"/>
              <a:gd name="connsiteY747" fmla="*/ 982470 h 2758531"/>
              <a:gd name="connsiteX748" fmla="*/ 2519795 w 2651731"/>
              <a:gd name="connsiteY748" fmla="*/ 992620 h 2758531"/>
              <a:gd name="connsiteX749" fmla="*/ 2521825 w 2651731"/>
              <a:gd name="connsiteY749" fmla="*/ 1000737 h 2758531"/>
              <a:gd name="connsiteX750" fmla="*/ 2523854 w 2651731"/>
              <a:gd name="connsiteY750" fmla="*/ 1002767 h 2758531"/>
              <a:gd name="connsiteX751" fmla="*/ 2538063 w 2651731"/>
              <a:gd name="connsiteY751" fmla="*/ 996679 h 2758531"/>
              <a:gd name="connsiteX752" fmla="*/ 2536033 w 2651731"/>
              <a:gd name="connsiteY752" fmla="*/ 974350 h 2758531"/>
              <a:gd name="connsiteX753" fmla="*/ 2542124 w 2651731"/>
              <a:gd name="connsiteY753" fmla="*/ 992620 h 2758531"/>
              <a:gd name="connsiteX754" fmla="*/ 2540092 w 2651731"/>
              <a:gd name="connsiteY754" fmla="*/ 994649 h 2758531"/>
              <a:gd name="connsiteX755" fmla="*/ 2546183 w 2651731"/>
              <a:gd name="connsiteY755" fmla="*/ 990588 h 2758531"/>
              <a:gd name="connsiteX756" fmla="*/ 2550242 w 2651731"/>
              <a:gd name="connsiteY756" fmla="*/ 990588 h 2758531"/>
              <a:gd name="connsiteX757" fmla="*/ 2546183 w 2651731"/>
              <a:gd name="connsiteY757" fmla="*/ 986529 h 2758531"/>
              <a:gd name="connsiteX758" fmla="*/ 2552271 w 2651731"/>
              <a:gd name="connsiteY758" fmla="*/ 984499 h 2758531"/>
              <a:gd name="connsiteX759" fmla="*/ 2538063 w 2651731"/>
              <a:gd name="connsiteY759" fmla="*/ 968261 h 2758531"/>
              <a:gd name="connsiteX760" fmla="*/ 2552271 w 2651731"/>
              <a:gd name="connsiteY760" fmla="*/ 976382 h 2758531"/>
              <a:gd name="connsiteX761" fmla="*/ 2540092 w 2651731"/>
              <a:gd name="connsiteY761" fmla="*/ 956082 h 2758531"/>
              <a:gd name="connsiteX762" fmla="*/ 2544151 w 2651731"/>
              <a:gd name="connsiteY762" fmla="*/ 947965 h 2758531"/>
              <a:gd name="connsiteX763" fmla="*/ 2554301 w 2651731"/>
              <a:gd name="connsiteY763" fmla="*/ 972323 h 2758531"/>
              <a:gd name="connsiteX764" fmla="*/ 2534004 w 2651731"/>
              <a:gd name="connsiteY764" fmla="*/ 925636 h 2758531"/>
              <a:gd name="connsiteX765" fmla="*/ 2531972 w 2651731"/>
              <a:gd name="connsiteY765" fmla="*/ 905339 h 2758531"/>
              <a:gd name="connsiteX766" fmla="*/ 2538063 w 2651731"/>
              <a:gd name="connsiteY766" fmla="*/ 925636 h 2758531"/>
              <a:gd name="connsiteX767" fmla="*/ 2538063 w 2651731"/>
              <a:gd name="connsiteY767" fmla="*/ 917515 h 2758531"/>
              <a:gd name="connsiteX768" fmla="*/ 2552271 w 2651731"/>
              <a:gd name="connsiteY768" fmla="*/ 956082 h 2758531"/>
              <a:gd name="connsiteX769" fmla="*/ 2556330 w 2651731"/>
              <a:gd name="connsiteY769" fmla="*/ 954053 h 2758531"/>
              <a:gd name="connsiteX770" fmla="*/ 2568509 w 2651731"/>
              <a:gd name="connsiteY770" fmla="*/ 978411 h 2758531"/>
              <a:gd name="connsiteX771" fmla="*/ 2588806 w 2651731"/>
              <a:gd name="connsiteY771" fmla="*/ 1031184 h 2758531"/>
              <a:gd name="connsiteX772" fmla="*/ 2598956 w 2651731"/>
              <a:gd name="connsiteY772" fmla="*/ 1083959 h 2758531"/>
              <a:gd name="connsiteX773" fmla="*/ 2592867 w 2651731"/>
              <a:gd name="connsiteY773" fmla="*/ 1043363 h 2758531"/>
              <a:gd name="connsiteX774" fmla="*/ 2605044 w 2651731"/>
              <a:gd name="connsiteY774" fmla="*/ 1081930 h 2758531"/>
              <a:gd name="connsiteX775" fmla="*/ 2600985 w 2651731"/>
              <a:gd name="connsiteY775" fmla="*/ 1100197 h 2758531"/>
              <a:gd name="connsiteX776" fmla="*/ 2611135 w 2651731"/>
              <a:gd name="connsiteY776" fmla="*/ 1142823 h 2758531"/>
              <a:gd name="connsiteX777" fmla="*/ 2633461 w 2651731"/>
              <a:gd name="connsiteY777" fmla="*/ 1213866 h 2758531"/>
              <a:gd name="connsiteX778" fmla="*/ 2639552 w 2651731"/>
              <a:gd name="connsiteY778" fmla="*/ 1262580 h 2758531"/>
              <a:gd name="connsiteX779" fmla="*/ 2643611 w 2651731"/>
              <a:gd name="connsiteY779" fmla="*/ 1286936 h 2758531"/>
              <a:gd name="connsiteX780" fmla="*/ 2645640 w 2651731"/>
              <a:gd name="connsiteY780" fmla="*/ 1313326 h 2758531"/>
              <a:gd name="connsiteX781" fmla="*/ 2651731 w 2651731"/>
              <a:gd name="connsiteY781" fmla="*/ 1420904 h 2758531"/>
              <a:gd name="connsiteX782" fmla="*/ 2625343 w 2651731"/>
              <a:gd name="connsiteY782" fmla="*/ 1617792 h 2758531"/>
              <a:gd name="connsiteX783" fmla="*/ 2619255 w 2651731"/>
              <a:gd name="connsiteY783" fmla="*/ 1617792 h 2758531"/>
              <a:gd name="connsiteX784" fmla="*/ 2619255 w 2651731"/>
              <a:gd name="connsiteY784" fmla="*/ 1634030 h 2758531"/>
              <a:gd name="connsiteX785" fmla="*/ 2611135 w 2651731"/>
              <a:gd name="connsiteY785" fmla="*/ 1694925 h 2758531"/>
              <a:gd name="connsiteX786" fmla="*/ 2611135 w 2651731"/>
              <a:gd name="connsiteY786" fmla="*/ 1678685 h 2758531"/>
              <a:gd name="connsiteX787" fmla="*/ 2611135 w 2651731"/>
              <a:gd name="connsiteY787" fmla="*/ 1658388 h 2758531"/>
              <a:gd name="connsiteX788" fmla="*/ 2613164 w 2651731"/>
              <a:gd name="connsiteY788" fmla="*/ 1615762 h 2758531"/>
              <a:gd name="connsiteX789" fmla="*/ 2625343 w 2651731"/>
              <a:gd name="connsiteY789" fmla="*/ 1536602 h 2758531"/>
              <a:gd name="connsiteX790" fmla="*/ 2625343 w 2651731"/>
              <a:gd name="connsiteY790" fmla="*/ 1512243 h 2758531"/>
              <a:gd name="connsiteX791" fmla="*/ 2619255 w 2651731"/>
              <a:gd name="connsiteY791" fmla="*/ 1408725 h 2758531"/>
              <a:gd name="connsiteX792" fmla="*/ 2625343 w 2651731"/>
              <a:gd name="connsiteY792" fmla="*/ 1404663 h 2758531"/>
              <a:gd name="connsiteX793" fmla="*/ 2621282 w 2651731"/>
              <a:gd name="connsiteY793" fmla="*/ 1362040 h 2758531"/>
              <a:gd name="connsiteX794" fmla="*/ 2617223 w 2651731"/>
              <a:gd name="connsiteY794" fmla="*/ 1349861 h 2758531"/>
              <a:gd name="connsiteX795" fmla="*/ 2611135 w 2651731"/>
              <a:gd name="connsiteY795" fmla="*/ 1382337 h 2758531"/>
              <a:gd name="connsiteX796" fmla="*/ 2613164 w 2651731"/>
              <a:gd name="connsiteY796" fmla="*/ 1402636 h 2758531"/>
              <a:gd name="connsiteX797" fmla="*/ 2617223 w 2651731"/>
              <a:gd name="connsiteY797" fmla="*/ 1424963 h 2758531"/>
              <a:gd name="connsiteX798" fmla="*/ 2615194 w 2651731"/>
              <a:gd name="connsiteY798" fmla="*/ 1424963 h 2758531"/>
              <a:gd name="connsiteX799" fmla="*/ 2619255 w 2651731"/>
              <a:gd name="connsiteY799" fmla="*/ 1485856 h 2758531"/>
              <a:gd name="connsiteX800" fmla="*/ 2613164 w 2651731"/>
              <a:gd name="connsiteY800" fmla="*/ 1485856 h 2758531"/>
              <a:gd name="connsiteX801" fmla="*/ 2613164 w 2651731"/>
              <a:gd name="connsiteY801" fmla="*/ 1540661 h 2758531"/>
              <a:gd name="connsiteX802" fmla="*/ 2605044 w 2651731"/>
              <a:gd name="connsiteY802" fmla="*/ 1611701 h 2758531"/>
              <a:gd name="connsiteX803" fmla="*/ 2600985 w 2651731"/>
              <a:gd name="connsiteY803" fmla="*/ 1623880 h 2758531"/>
              <a:gd name="connsiteX804" fmla="*/ 2582718 w 2651731"/>
              <a:gd name="connsiteY804" fmla="*/ 1684773 h 2758531"/>
              <a:gd name="connsiteX805" fmla="*/ 2576627 w 2651731"/>
              <a:gd name="connsiteY805" fmla="*/ 1725369 h 2758531"/>
              <a:gd name="connsiteX806" fmla="*/ 2562421 w 2651731"/>
              <a:gd name="connsiteY806" fmla="*/ 1770025 h 2758531"/>
              <a:gd name="connsiteX807" fmla="*/ 2576627 w 2651731"/>
              <a:gd name="connsiteY807" fmla="*/ 1729428 h 2758531"/>
              <a:gd name="connsiteX808" fmla="*/ 2568509 w 2651731"/>
              <a:gd name="connsiteY808" fmla="*/ 1810621 h 2758531"/>
              <a:gd name="connsiteX809" fmla="*/ 2538063 w 2651731"/>
              <a:gd name="connsiteY809" fmla="*/ 1889784 h 2758531"/>
              <a:gd name="connsiteX810" fmla="*/ 2527913 w 2651731"/>
              <a:gd name="connsiteY810" fmla="*/ 1889784 h 2758531"/>
              <a:gd name="connsiteX811" fmla="*/ 2534004 w 2651731"/>
              <a:gd name="connsiteY811" fmla="*/ 1901963 h 2758531"/>
              <a:gd name="connsiteX812" fmla="*/ 2489349 w 2651731"/>
              <a:gd name="connsiteY812" fmla="*/ 2011570 h 2758531"/>
              <a:gd name="connsiteX813" fmla="*/ 2493407 w 2651731"/>
              <a:gd name="connsiteY813" fmla="*/ 2019691 h 2758531"/>
              <a:gd name="connsiteX814" fmla="*/ 2475140 w 2651731"/>
              <a:gd name="connsiteY814" fmla="*/ 2056225 h 2758531"/>
              <a:gd name="connsiteX815" fmla="*/ 2462961 w 2651731"/>
              <a:gd name="connsiteY815" fmla="*/ 2080584 h 2758531"/>
              <a:gd name="connsiteX816" fmla="*/ 2446723 w 2651731"/>
              <a:gd name="connsiteY816" fmla="*/ 2098848 h 2758531"/>
              <a:gd name="connsiteX817" fmla="*/ 2450782 w 2651731"/>
              <a:gd name="connsiteY817" fmla="*/ 2088701 h 2758531"/>
              <a:gd name="connsiteX818" fmla="*/ 2440635 w 2651731"/>
              <a:gd name="connsiteY818" fmla="*/ 2094790 h 2758531"/>
              <a:gd name="connsiteX819" fmla="*/ 2436573 w 2651731"/>
              <a:gd name="connsiteY819" fmla="*/ 2109001 h 2758531"/>
              <a:gd name="connsiteX820" fmla="*/ 2434544 w 2651731"/>
              <a:gd name="connsiteY820" fmla="*/ 2100881 h 2758531"/>
              <a:gd name="connsiteX821" fmla="*/ 2442661 w 2651731"/>
              <a:gd name="connsiteY821" fmla="*/ 2074493 h 2758531"/>
              <a:gd name="connsiteX822" fmla="*/ 2456873 w 2651731"/>
              <a:gd name="connsiteY822" fmla="*/ 2052167 h 2758531"/>
              <a:gd name="connsiteX823" fmla="*/ 2459639 w 2651731"/>
              <a:gd name="connsiteY823" fmla="*/ 2044784 h 2758531"/>
              <a:gd name="connsiteX824" fmla="*/ 2464990 w 2651731"/>
              <a:gd name="connsiteY824" fmla="*/ 2050135 h 2758531"/>
              <a:gd name="connsiteX825" fmla="*/ 2483114 w 2651731"/>
              <a:gd name="connsiteY825" fmla="*/ 2003018 h 2758531"/>
              <a:gd name="connsiteX826" fmla="*/ 2483258 w 2651731"/>
              <a:gd name="connsiteY826" fmla="*/ 2003450 h 2758531"/>
              <a:gd name="connsiteX827" fmla="*/ 2493407 w 2651731"/>
              <a:gd name="connsiteY827" fmla="*/ 1979094 h 2758531"/>
              <a:gd name="connsiteX828" fmla="*/ 2479199 w 2651731"/>
              <a:gd name="connsiteY828" fmla="*/ 1991273 h 2758531"/>
              <a:gd name="connsiteX829" fmla="*/ 2482602 w 2651731"/>
              <a:gd name="connsiteY829" fmla="*/ 2001484 h 2758531"/>
              <a:gd name="connsiteX830" fmla="*/ 2474379 w 2651731"/>
              <a:gd name="connsiteY830" fmla="*/ 2014106 h 2758531"/>
              <a:gd name="connsiteX831" fmla="*/ 2471078 w 2651731"/>
              <a:gd name="connsiteY831" fmla="*/ 2027808 h 2758531"/>
              <a:gd name="connsiteX832" fmla="*/ 2464937 w 2651731"/>
              <a:gd name="connsiteY832" fmla="*/ 2030660 h 2758531"/>
              <a:gd name="connsiteX833" fmla="*/ 2469052 w 2651731"/>
              <a:gd name="connsiteY833" fmla="*/ 2019691 h 2758531"/>
              <a:gd name="connsiteX834" fmla="*/ 2448752 w 2651731"/>
              <a:gd name="connsiteY834" fmla="*/ 2050135 h 2758531"/>
              <a:gd name="connsiteX835" fmla="*/ 2438602 w 2651731"/>
              <a:gd name="connsiteY835" fmla="*/ 2074493 h 2758531"/>
              <a:gd name="connsiteX836" fmla="*/ 2442661 w 2651731"/>
              <a:gd name="connsiteY836" fmla="*/ 2062314 h 2758531"/>
              <a:gd name="connsiteX837" fmla="*/ 2428455 w 2651731"/>
              <a:gd name="connsiteY837" fmla="*/ 2088701 h 2758531"/>
              <a:gd name="connsiteX838" fmla="*/ 2432514 w 2651731"/>
              <a:gd name="connsiteY838" fmla="*/ 2084643 h 2758531"/>
              <a:gd name="connsiteX839" fmla="*/ 2420335 w 2651731"/>
              <a:gd name="connsiteY839" fmla="*/ 2100881 h 2758531"/>
              <a:gd name="connsiteX840" fmla="*/ 2416276 w 2651731"/>
              <a:gd name="connsiteY840" fmla="*/ 2117119 h 2758531"/>
              <a:gd name="connsiteX841" fmla="*/ 2411025 w 2651731"/>
              <a:gd name="connsiteY841" fmla="*/ 2124041 h 2758531"/>
              <a:gd name="connsiteX842" fmla="*/ 2410593 w 2651731"/>
              <a:gd name="connsiteY842" fmla="*/ 2124344 h 2758531"/>
              <a:gd name="connsiteX843" fmla="*/ 2408159 w 2651731"/>
              <a:gd name="connsiteY843" fmla="*/ 2121177 h 2758531"/>
              <a:gd name="connsiteX844" fmla="*/ 2407143 w 2651731"/>
              <a:gd name="connsiteY844" fmla="*/ 2126759 h 2758531"/>
              <a:gd name="connsiteX845" fmla="*/ 2410593 w 2651731"/>
              <a:gd name="connsiteY845" fmla="*/ 2124344 h 2758531"/>
              <a:gd name="connsiteX846" fmla="*/ 2410695 w 2651731"/>
              <a:gd name="connsiteY846" fmla="*/ 2124476 h 2758531"/>
              <a:gd name="connsiteX847" fmla="*/ 2411025 w 2651731"/>
              <a:gd name="connsiteY847" fmla="*/ 2124041 h 2758531"/>
              <a:gd name="connsiteX848" fmla="*/ 2412217 w 2651731"/>
              <a:gd name="connsiteY848" fmla="*/ 2123207 h 2758531"/>
              <a:gd name="connsiteX849" fmla="*/ 2393947 w 2651731"/>
              <a:gd name="connsiteY849" fmla="*/ 2147565 h 2758531"/>
              <a:gd name="connsiteX850" fmla="*/ 2379741 w 2651731"/>
              <a:gd name="connsiteY850" fmla="*/ 2169894 h 2758531"/>
              <a:gd name="connsiteX851" fmla="*/ 2385830 w 2651731"/>
              <a:gd name="connsiteY851" fmla="*/ 2169894 h 2758531"/>
              <a:gd name="connsiteX852" fmla="*/ 2373650 w 2651731"/>
              <a:gd name="connsiteY852" fmla="*/ 2178012 h 2758531"/>
              <a:gd name="connsiteX853" fmla="*/ 2357158 w 2651731"/>
              <a:gd name="connsiteY853" fmla="*/ 2207190 h 2758531"/>
              <a:gd name="connsiteX854" fmla="*/ 2354945 w 2651731"/>
              <a:gd name="connsiteY854" fmla="*/ 2210848 h 2758531"/>
              <a:gd name="connsiteX855" fmla="*/ 2352454 w 2651731"/>
              <a:gd name="connsiteY855" fmla="*/ 2217488 h 2758531"/>
              <a:gd name="connsiteX856" fmla="*/ 2352797 w 2651731"/>
              <a:gd name="connsiteY856" fmla="*/ 2214395 h 2758531"/>
              <a:gd name="connsiteX857" fmla="*/ 2337988 w 2651731"/>
              <a:gd name="connsiteY857" fmla="*/ 2238870 h 2758531"/>
              <a:gd name="connsiteX858" fmla="*/ 2332205 w 2651731"/>
              <a:gd name="connsiteY858" fmla="*/ 2246176 h 2758531"/>
              <a:gd name="connsiteX859" fmla="*/ 2328995 w 2651731"/>
              <a:gd name="connsiteY859" fmla="*/ 2242966 h 2758531"/>
              <a:gd name="connsiteX860" fmla="*/ 2318848 w 2651731"/>
              <a:gd name="connsiteY860" fmla="*/ 2259204 h 2758531"/>
              <a:gd name="connsiteX861" fmla="*/ 2323302 w 2651731"/>
              <a:gd name="connsiteY861" fmla="*/ 2257422 h 2758531"/>
              <a:gd name="connsiteX862" fmla="*/ 2317517 w 2651731"/>
              <a:gd name="connsiteY862" fmla="*/ 2264730 h 2758531"/>
              <a:gd name="connsiteX863" fmla="*/ 2316816 w 2651731"/>
              <a:gd name="connsiteY863" fmla="*/ 2261231 h 2758531"/>
              <a:gd name="connsiteX864" fmla="*/ 2296519 w 2651731"/>
              <a:gd name="connsiteY864" fmla="*/ 2283560 h 2758531"/>
              <a:gd name="connsiteX865" fmla="*/ 2302608 w 2651731"/>
              <a:gd name="connsiteY865" fmla="*/ 2287621 h 2758531"/>
              <a:gd name="connsiteX866" fmla="*/ 2285863 w 2651731"/>
              <a:gd name="connsiteY866" fmla="*/ 2298275 h 2758531"/>
              <a:gd name="connsiteX867" fmla="*/ 2284340 w 2651731"/>
              <a:gd name="connsiteY867" fmla="*/ 2311977 h 2758531"/>
              <a:gd name="connsiteX868" fmla="*/ 2259982 w 2651731"/>
              <a:gd name="connsiteY868" fmla="*/ 2336335 h 2758531"/>
              <a:gd name="connsiteX869" fmla="*/ 2254910 w 2651731"/>
              <a:gd name="connsiteY869" fmla="*/ 2354348 h 2758531"/>
              <a:gd name="connsiteX870" fmla="*/ 2247646 w 2651731"/>
              <a:gd name="connsiteY870" fmla="*/ 2365076 h 2758531"/>
              <a:gd name="connsiteX871" fmla="*/ 2241714 w 2651731"/>
              <a:gd name="connsiteY871" fmla="*/ 2368811 h 2758531"/>
              <a:gd name="connsiteX872" fmla="*/ 2237656 w 2651731"/>
              <a:gd name="connsiteY872" fmla="*/ 2383020 h 2758531"/>
              <a:gd name="connsiteX873" fmla="*/ 2219386 w 2651731"/>
              <a:gd name="connsiteY873" fmla="*/ 2397229 h 2758531"/>
              <a:gd name="connsiteX874" fmla="*/ 2215327 w 2651731"/>
              <a:gd name="connsiteY874" fmla="*/ 2393170 h 2758531"/>
              <a:gd name="connsiteX875" fmla="*/ 2201121 w 2651731"/>
              <a:gd name="connsiteY875" fmla="*/ 2417525 h 2758531"/>
              <a:gd name="connsiteX876" fmla="*/ 2186910 w 2651731"/>
              <a:gd name="connsiteY876" fmla="*/ 2425646 h 2758531"/>
              <a:gd name="connsiteX877" fmla="*/ 2166613 w 2651731"/>
              <a:gd name="connsiteY877" fmla="*/ 2433766 h 2758531"/>
              <a:gd name="connsiteX878" fmla="*/ 2160525 w 2651731"/>
              <a:gd name="connsiteY878" fmla="*/ 2445942 h 2758531"/>
              <a:gd name="connsiteX879" fmla="*/ 2156466 w 2651731"/>
              <a:gd name="connsiteY879" fmla="*/ 2435793 h 2758531"/>
              <a:gd name="connsiteX880" fmla="*/ 2140228 w 2651731"/>
              <a:gd name="connsiteY880" fmla="*/ 2447975 h 2758531"/>
              <a:gd name="connsiteX881" fmla="*/ 2152404 w 2651731"/>
              <a:gd name="connsiteY881" fmla="*/ 2452033 h 2758531"/>
              <a:gd name="connsiteX882" fmla="*/ 2097599 w 2651731"/>
              <a:gd name="connsiteY882" fmla="*/ 2482480 h 2758531"/>
              <a:gd name="connsiteX883" fmla="*/ 2099631 w 2651731"/>
              <a:gd name="connsiteY883" fmla="*/ 2490600 h 2758531"/>
              <a:gd name="connsiteX884" fmla="*/ 2083393 w 2651731"/>
              <a:gd name="connsiteY884" fmla="*/ 2490600 h 2758531"/>
              <a:gd name="connsiteX885" fmla="*/ 2099631 w 2651731"/>
              <a:gd name="connsiteY885" fmla="*/ 2474362 h 2758531"/>
              <a:gd name="connsiteX886" fmla="*/ 2054976 w 2651731"/>
              <a:gd name="connsiteY886" fmla="*/ 2504806 h 2758531"/>
              <a:gd name="connsiteX887" fmla="*/ 2079335 w 2651731"/>
              <a:gd name="connsiteY887" fmla="*/ 2496689 h 2758531"/>
              <a:gd name="connsiteX888" fmla="*/ 2063094 w 2651731"/>
              <a:gd name="connsiteY888" fmla="*/ 2512927 h 2758531"/>
              <a:gd name="connsiteX889" fmla="*/ 2057006 w 2651731"/>
              <a:gd name="connsiteY889" fmla="*/ 2508868 h 2758531"/>
              <a:gd name="connsiteX890" fmla="*/ 2040768 w 2651731"/>
              <a:gd name="connsiteY890" fmla="*/ 2525106 h 2758531"/>
              <a:gd name="connsiteX891" fmla="*/ 2038738 w 2651731"/>
              <a:gd name="connsiteY891" fmla="*/ 2516985 h 2758531"/>
              <a:gd name="connsiteX892" fmla="*/ 1996113 w 2651731"/>
              <a:gd name="connsiteY892" fmla="*/ 2555552 h 2758531"/>
              <a:gd name="connsiteX893" fmla="*/ 1947396 w 2651731"/>
              <a:gd name="connsiteY893" fmla="*/ 2590058 h 2758531"/>
              <a:gd name="connsiteX894" fmla="*/ 1957546 w 2651731"/>
              <a:gd name="connsiteY894" fmla="*/ 2569761 h 2758531"/>
              <a:gd name="connsiteX895" fmla="*/ 1951457 w 2651731"/>
              <a:gd name="connsiteY895" fmla="*/ 2573820 h 2758531"/>
              <a:gd name="connsiteX896" fmla="*/ 1900714 w 2651731"/>
              <a:gd name="connsiteY896" fmla="*/ 2598178 h 2758531"/>
              <a:gd name="connsiteX897" fmla="*/ 1923040 w 2651731"/>
              <a:gd name="connsiteY897" fmla="*/ 2575852 h 2758531"/>
              <a:gd name="connsiteX898" fmla="*/ 1908832 w 2651731"/>
              <a:gd name="connsiteY898" fmla="*/ 2579911 h 2758531"/>
              <a:gd name="connsiteX899" fmla="*/ 1904773 w 2651731"/>
              <a:gd name="connsiteY899" fmla="*/ 2590058 h 2758531"/>
              <a:gd name="connsiteX900" fmla="*/ 1880415 w 2651731"/>
              <a:gd name="connsiteY900" fmla="*/ 2602237 h 2758531"/>
              <a:gd name="connsiteX901" fmla="*/ 1892594 w 2651731"/>
              <a:gd name="connsiteY901" fmla="*/ 2590058 h 2758531"/>
              <a:gd name="connsiteX902" fmla="*/ 1849968 w 2651731"/>
              <a:gd name="connsiteY902" fmla="*/ 2608328 h 2758531"/>
              <a:gd name="connsiteX903" fmla="*/ 1837789 w 2651731"/>
              <a:gd name="connsiteY903" fmla="*/ 2614416 h 2758531"/>
              <a:gd name="connsiteX904" fmla="*/ 1803283 w 2651731"/>
              <a:gd name="connsiteY904" fmla="*/ 2624566 h 2758531"/>
              <a:gd name="connsiteX905" fmla="*/ 1791104 w 2651731"/>
              <a:gd name="connsiteY905" fmla="*/ 2636745 h 2758531"/>
              <a:gd name="connsiteX906" fmla="*/ 1691644 w 2651731"/>
              <a:gd name="connsiteY906" fmla="*/ 2679368 h 2758531"/>
              <a:gd name="connsiteX907" fmla="*/ 1683527 w 2651731"/>
              <a:gd name="connsiteY907" fmla="*/ 2677341 h 2758531"/>
              <a:gd name="connsiteX908" fmla="*/ 1699765 w 2651731"/>
              <a:gd name="connsiteY908" fmla="*/ 2673280 h 2758531"/>
              <a:gd name="connsiteX909" fmla="*/ 1659168 w 2651731"/>
              <a:gd name="connsiteY909" fmla="*/ 2679368 h 2758531"/>
              <a:gd name="connsiteX910" fmla="*/ 1667289 w 2651731"/>
              <a:gd name="connsiteY910" fmla="*/ 2683429 h 2758531"/>
              <a:gd name="connsiteX911" fmla="*/ 1616545 w 2651731"/>
              <a:gd name="connsiteY911" fmla="*/ 2695606 h 2758531"/>
              <a:gd name="connsiteX912" fmla="*/ 1608425 w 2651731"/>
              <a:gd name="connsiteY912" fmla="*/ 2691547 h 2758531"/>
              <a:gd name="connsiteX913" fmla="*/ 1586096 w 2651731"/>
              <a:gd name="connsiteY913" fmla="*/ 2699667 h 2758531"/>
              <a:gd name="connsiteX914" fmla="*/ 1594216 w 2651731"/>
              <a:gd name="connsiteY914" fmla="*/ 2701697 h 2758531"/>
              <a:gd name="connsiteX915" fmla="*/ 1553620 w 2651731"/>
              <a:gd name="connsiteY915" fmla="*/ 2715905 h 2758531"/>
              <a:gd name="connsiteX916" fmla="*/ 1535352 w 2651731"/>
              <a:gd name="connsiteY916" fmla="*/ 2711844 h 2758531"/>
              <a:gd name="connsiteX917" fmla="*/ 1456189 w 2651731"/>
              <a:gd name="connsiteY917" fmla="*/ 2732143 h 2758531"/>
              <a:gd name="connsiteX918" fmla="*/ 1409507 w 2651731"/>
              <a:gd name="connsiteY918" fmla="*/ 2738234 h 2758531"/>
              <a:gd name="connsiteX919" fmla="*/ 1366879 w 2651731"/>
              <a:gd name="connsiteY919" fmla="*/ 2738234 h 2758531"/>
              <a:gd name="connsiteX920" fmla="*/ 1291780 w 2651731"/>
              <a:gd name="connsiteY920" fmla="*/ 2748381 h 2758531"/>
              <a:gd name="connsiteX921" fmla="*/ 1275542 w 2651731"/>
              <a:gd name="connsiteY921" fmla="*/ 2740261 h 2758531"/>
              <a:gd name="connsiteX922" fmla="*/ 1255242 w 2651731"/>
              <a:gd name="connsiteY922" fmla="*/ 2742293 h 2758531"/>
              <a:gd name="connsiteX923" fmla="*/ 1255242 w 2651731"/>
              <a:gd name="connsiteY923" fmla="*/ 2748381 h 2758531"/>
              <a:gd name="connsiteX924" fmla="*/ 1196379 w 2651731"/>
              <a:gd name="connsiteY924" fmla="*/ 2758531 h 2758531"/>
              <a:gd name="connsiteX925" fmla="*/ 1226825 w 2651731"/>
              <a:gd name="connsiteY925" fmla="*/ 2748381 h 2758531"/>
              <a:gd name="connsiteX926" fmla="*/ 1184200 w 2651731"/>
              <a:gd name="connsiteY926" fmla="*/ 2742293 h 2758531"/>
              <a:gd name="connsiteX927" fmla="*/ 1188258 w 2651731"/>
              <a:gd name="connsiteY927" fmla="*/ 2738234 h 2758531"/>
              <a:gd name="connsiteX928" fmla="*/ 1141576 w 2651731"/>
              <a:gd name="connsiteY928" fmla="*/ 2738234 h 2758531"/>
              <a:gd name="connsiteX929" fmla="*/ 1141576 w 2651731"/>
              <a:gd name="connsiteY929" fmla="*/ 2744323 h 2758531"/>
              <a:gd name="connsiteX930" fmla="*/ 1068504 w 2651731"/>
              <a:gd name="connsiteY930" fmla="*/ 2734173 h 2758531"/>
              <a:gd name="connsiteX931" fmla="*/ 991373 w 2651731"/>
              <a:gd name="connsiteY931" fmla="*/ 2719964 h 2758531"/>
              <a:gd name="connsiteX932" fmla="*/ 987312 w 2651731"/>
              <a:gd name="connsiteY932" fmla="*/ 2726055 h 2758531"/>
              <a:gd name="connsiteX933" fmla="*/ 952806 w 2651731"/>
              <a:gd name="connsiteY933" fmla="*/ 2715905 h 2758531"/>
              <a:gd name="connsiteX934" fmla="*/ 930480 w 2651731"/>
              <a:gd name="connsiteY934" fmla="*/ 2707785 h 2758531"/>
              <a:gd name="connsiteX935" fmla="*/ 922360 w 2651731"/>
              <a:gd name="connsiteY935" fmla="*/ 2713876 h 2758531"/>
              <a:gd name="connsiteX936" fmla="*/ 914242 w 2651731"/>
              <a:gd name="connsiteY936" fmla="*/ 2701697 h 2758531"/>
              <a:gd name="connsiteX937" fmla="*/ 873646 w 2651731"/>
              <a:gd name="connsiteY937" fmla="*/ 2697638 h 2758531"/>
              <a:gd name="connsiteX938" fmla="*/ 889884 w 2651731"/>
              <a:gd name="connsiteY938" fmla="*/ 2697638 h 2758531"/>
              <a:gd name="connsiteX939" fmla="*/ 863496 w 2651731"/>
              <a:gd name="connsiteY939" fmla="*/ 2685459 h 2758531"/>
              <a:gd name="connsiteX940" fmla="*/ 857408 w 2651731"/>
              <a:gd name="connsiteY940" fmla="*/ 2693579 h 2758531"/>
              <a:gd name="connsiteX941" fmla="*/ 831020 w 2651731"/>
              <a:gd name="connsiteY941" fmla="*/ 2677341 h 2758531"/>
              <a:gd name="connsiteX942" fmla="*/ 824932 w 2651731"/>
              <a:gd name="connsiteY942" fmla="*/ 2683429 h 2758531"/>
              <a:gd name="connsiteX943" fmla="*/ 772156 w 2651731"/>
              <a:gd name="connsiteY943" fmla="*/ 2655012 h 2758531"/>
              <a:gd name="connsiteX944" fmla="*/ 782306 w 2651731"/>
              <a:gd name="connsiteY944" fmla="*/ 2657042 h 2758531"/>
              <a:gd name="connsiteX945" fmla="*/ 766068 w 2651731"/>
              <a:gd name="connsiteY945" fmla="*/ 2650951 h 2758531"/>
              <a:gd name="connsiteX946" fmla="*/ 770127 w 2651731"/>
              <a:gd name="connsiteY946" fmla="*/ 2657042 h 2758531"/>
              <a:gd name="connsiteX947" fmla="*/ 737651 w 2651731"/>
              <a:gd name="connsiteY947" fmla="*/ 2640804 h 2758531"/>
              <a:gd name="connsiteX948" fmla="*/ 741710 w 2651731"/>
              <a:gd name="connsiteY948" fmla="*/ 2630654 h 2758531"/>
              <a:gd name="connsiteX949" fmla="*/ 725472 w 2651731"/>
              <a:gd name="connsiteY949" fmla="*/ 2628625 h 2758531"/>
              <a:gd name="connsiteX950" fmla="*/ 739680 w 2651731"/>
              <a:gd name="connsiteY950" fmla="*/ 2622534 h 2758531"/>
              <a:gd name="connsiteX951" fmla="*/ 733589 w 2651731"/>
              <a:gd name="connsiteY951" fmla="*/ 2618475 h 2758531"/>
              <a:gd name="connsiteX952" fmla="*/ 721413 w 2651731"/>
              <a:gd name="connsiteY952" fmla="*/ 2620507 h 2758531"/>
              <a:gd name="connsiteX953" fmla="*/ 701113 w 2651731"/>
              <a:gd name="connsiteY953" fmla="*/ 2600207 h 2758531"/>
              <a:gd name="connsiteX954" fmla="*/ 719383 w 2651731"/>
              <a:gd name="connsiteY954" fmla="*/ 2606296 h 2758531"/>
              <a:gd name="connsiteX955" fmla="*/ 703145 w 2651731"/>
              <a:gd name="connsiteY955" fmla="*/ 2594116 h 2758531"/>
              <a:gd name="connsiteX956" fmla="*/ 721413 w 2651731"/>
              <a:gd name="connsiteY956" fmla="*/ 2598178 h 2758531"/>
              <a:gd name="connsiteX957" fmla="*/ 709722 w 2651731"/>
              <a:gd name="connsiteY957" fmla="*/ 2592007 h 2758531"/>
              <a:gd name="connsiteX958" fmla="*/ 776218 w 2651731"/>
              <a:gd name="connsiteY958" fmla="*/ 2620507 h 2758531"/>
              <a:gd name="connsiteX959" fmla="*/ 828990 w 2651731"/>
              <a:gd name="connsiteY959" fmla="*/ 2644863 h 2758531"/>
              <a:gd name="connsiteX960" fmla="*/ 814782 w 2651731"/>
              <a:gd name="connsiteY960" fmla="*/ 2634713 h 2758531"/>
              <a:gd name="connsiteX961" fmla="*/ 839138 w 2651731"/>
              <a:gd name="connsiteY961" fmla="*/ 2640804 h 2758531"/>
              <a:gd name="connsiteX962" fmla="*/ 879734 w 2651731"/>
              <a:gd name="connsiteY962" fmla="*/ 2661101 h 2758531"/>
              <a:gd name="connsiteX963" fmla="*/ 859437 w 2651731"/>
              <a:gd name="connsiteY963" fmla="*/ 2650951 h 2758531"/>
              <a:gd name="connsiteX964" fmla="*/ 971074 w 2651731"/>
              <a:gd name="connsiteY964" fmla="*/ 2679368 h 2758531"/>
              <a:gd name="connsiteX965" fmla="*/ 979194 w 2651731"/>
              <a:gd name="connsiteY965" fmla="*/ 2687488 h 2758531"/>
              <a:gd name="connsiteX966" fmla="*/ 1023849 w 2651731"/>
              <a:gd name="connsiteY966" fmla="*/ 2691547 h 2758531"/>
              <a:gd name="connsiteX967" fmla="*/ 1068504 w 2651731"/>
              <a:gd name="connsiteY967" fmla="*/ 2697638 h 2758531"/>
              <a:gd name="connsiteX968" fmla="*/ 1125338 w 2651731"/>
              <a:gd name="connsiteY968" fmla="*/ 2709817 h 2758531"/>
              <a:gd name="connsiteX969" fmla="*/ 1161881 w 2651731"/>
              <a:gd name="connsiteY969" fmla="*/ 2709817 h 2758531"/>
              <a:gd name="connsiteX970" fmla="*/ 1174052 w 2651731"/>
              <a:gd name="connsiteY970" fmla="*/ 2711844 h 2758531"/>
              <a:gd name="connsiteX971" fmla="*/ 1170400 w 2651731"/>
              <a:gd name="connsiteY971" fmla="*/ 2709817 h 2758531"/>
              <a:gd name="connsiteX972" fmla="*/ 1176082 w 2651731"/>
              <a:gd name="connsiteY972" fmla="*/ 2709817 h 2758531"/>
              <a:gd name="connsiteX973" fmla="*/ 1186232 w 2651731"/>
              <a:gd name="connsiteY973" fmla="*/ 2709817 h 2758531"/>
              <a:gd name="connsiteX974" fmla="*/ 1184961 w 2651731"/>
              <a:gd name="connsiteY974" fmla="*/ 2706010 h 2758531"/>
              <a:gd name="connsiteX975" fmla="*/ 1190290 w 2651731"/>
              <a:gd name="connsiteY975" fmla="*/ 2703726 h 2758531"/>
              <a:gd name="connsiteX976" fmla="*/ 1165932 w 2651731"/>
              <a:gd name="connsiteY976" fmla="*/ 2691547 h 2758531"/>
              <a:gd name="connsiteX977" fmla="*/ 1182170 w 2651731"/>
              <a:gd name="connsiteY977" fmla="*/ 2691547 h 2758531"/>
              <a:gd name="connsiteX978" fmla="*/ 1169994 w 2651731"/>
              <a:gd name="connsiteY978" fmla="*/ 2685459 h 2758531"/>
              <a:gd name="connsiteX979" fmla="*/ 1150190 w 2651731"/>
              <a:gd name="connsiteY979" fmla="*/ 2689993 h 2758531"/>
              <a:gd name="connsiteX980" fmla="*/ 1145887 w 2651731"/>
              <a:gd name="connsiteY980" fmla="*/ 2687234 h 2758531"/>
              <a:gd name="connsiteX981" fmla="*/ 1125338 w 2651731"/>
              <a:gd name="connsiteY981" fmla="*/ 2685459 h 2758531"/>
              <a:gd name="connsiteX982" fmla="*/ 1119248 w 2651731"/>
              <a:gd name="connsiteY982" fmla="*/ 2687488 h 2758531"/>
              <a:gd name="connsiteX983" fmla="*/ 1086772 w 2651731"/>
              <a:gd name="connsiteY983" fmla="*/ 2687488 h 2758531"/>
              <a:gd name="connsiteX984" fmla="*/ 1044146 w 2651731"/>
              <a:gd name="connsiteY984" fmla="*/ 2675309 h 2758531"/>
              <a:gd name="connsiteX985" fmla="*/ 1011670 w 2651731"/>
              <a:gd name="connsiteY985" fmla="*/ 2681400 h 2758531"/>
              <a:gd name="connsiteX986" fmla="*/ 1011670 w 2651731"/>
              <a:gd name="connsiteY986" fmla="*/ 2677341 h 2758531"/>
              <a:gd name="connsiteX987" fmla="*/ 983253 w 2651731"/>
              <a:gd name="connsiteY987" fmla="*/ 2669221 h 2758531"/>
              <a:gd name="connsiteX988" fmla="*/ 1005579 w 2651731"/>
              <a:gd name="connsiteY988" fmla="*/ 2669221 h 2758531"/>
              <a:gd name="connsiteX989" fmla="*/ 910183 w 2651731"/>
              <a:gd name="connsiteY989" fmla="*/ 2648924 h 2758531"/>
              <a:gd name="connsiteX990" fmla="*/ 908151 w 2651731"/>
              <a:gd name="connsiteY990" fmla="*/ 2642833 h 2758531"/>
              <a:gd name="connsiteX991" fmla="*/ 879734 w 2651731"/>
              <a:gd name="connsiteY991" fmla="*/ 2636745 h 2758531"/>
              <a:gd name="connsiteX992" fmla="*/ 851317 w 2651731"/>
              <a:gd name="connsiteY992" fmla="*/ 2624566 h 2758531"/>
              <a:gd name="connsiteX993" fmla="*/ 800573 w 2651731"/>
              <a:gd name="connsiteY993" fmla="*/ 2606296 h 2758531"/>
              <a:gd name="connsiteX994" fmla="*/ 802603 w 2651731"/>
              <a:gd name="connsiteY994" fmla="*/ 2602237 h 2758531"/>
              <a:gd name="connsiteX995" fmla="*/ 772156 w 2651731"/>
              <a:gd name="connsiteY995" fmla="*/ 2592090 h 2758531"/>
              <a:gd name="connsiteX996" fmla="*/ 798544 w 2651731"/>
              <a:gd name="connsiteY996" fmla="*/ 2596149 h 2758531"/>
              <a:gd name="connsiteX997" fmla="*/ 757828 w 2651731"/>
              <a:gd name="connsiteY997" fmla="*/ 2573939 h 2758531"/>
              <a:gd name="connsiteX998" fmla="*/ 757948 w 2651731"/>
              <a:gd name="connsiteY998" fmla="*/ 2573820 h 2758531"/>
              <a:gd name="connsiteX999" fmla="*/ 756886 w 2651731"/>
              <a:gd name="connsiteY999" fmla="*/ 2573427 h 2758531"/>
              <a:gd name="connsiteX1000" fmla="*/ 753889 w 2651731"/>
              <a:gd name="connsiteY1000" fmla="*/ 2571790 h 2758531"/>
              <a:gd name="connsiteX1001" fmla="*/ 753889 w 2651731"/>
              <a:gd name="connsiteY1001" fmla="*/ 2572313 h 2758531"/>
              <a:gd name="connsiteX1002" fmla="*/ 749069 w 2651731"/>
              <a:gd name="connsiteY1002" fmla="*/ 2570522 h 2758531"/>
              <a:gd name="connsiteX1003" fmla="*/ 744129 w 2651731"/>
              <a:gd name="connsiteY1003" fmla="*/ 2571374 h 2758531"/>
              <a:gd name="connsiteX1004" fmla="*/ 729530 w 2651731"/>
              <a:gd name="connsiteY1004" fmla="*/ 2561641 h 2758531"/>
              <a:gd name="connsiteX1005" fmla="*/ 715325 w 2651731"/>
              <a:gd name="connsiteY1005" fmla="*/ 2563673 h 2758531"/>
              <a:gd name="connsiteX1006" fmla="*/ 650370 w 2651731"/>
              <a:gd name="connsiteY1006" fmla="*/ 2533223 h 2758531"/>
              <a:gd name="connsiteX1007" fmla="*/ 660520 w 2651731"/>
              <a:gd name="connsiteY1007" fmla="*/ 2525106 h 2758531"/>
              <a:gd name="connsiteX1008" fmla="*/ 688934 w 2651731"/>
              <a:gd name="connsiteY1008" fmla="*/ 2542612 h 2758531"/>
              <a:gd name="connsiteX1009" fmla="*/ 714245 w 2651731"/>
              <a:gd name="connsiteY1009" fmla="*/ 2548713 h 2758531"/>
              <a:gd name="connsiteX1010" fmla="*/ 717351 w 2651731"/>
              <a:gd name="connsiteY1010" fmla="*/ 2551024 h 2758531"/>
              <a:gd name="connsiteX1011" fmla="*/ 717351 w 2651731"/>
              <a:gd name="connsiteY1011" fmla="*/ 2555552 h 2758531"/>
              <a:gd name="connsiteX1012" fmla="*/ 723442 w 2651731"/>
              <a:gd name="connsiteY1012" fmla="*/ 2555552 h 2758531"/>
              <a:gd name="connsiteX1013" fmla="*/ 717351 w 2651731"/>
              <a:gd name="connsiteY1013" fmla="*/ 2551024 h 2758531"/>
              <a:gd name="connsiteX1014" fmla="*/ 717351 w 2651731"/>
              <a:gd name="connsiteY1014" fmla="*/ 2549461 h 2758531"/>
              <a:gd name="connsiteX1015" fmla="*/ 714245 w 2651731"/>
              <a:gd name="connsiteY1015" fmla="*/ 2548713 h 2758531"/>
              <a:gd name="connsiteX1016" fmla="*/ 703652 w 2651731"/>
              <a:gd name="connsiteY1016" fmla="*/ 2540837 h 2758531"/>
              <a:gd name="connsiteX1017" fmla="*/ 680816 w 2651731"/>
              <a:gd name="connsiteY1017" fmla="*/ 2535255 h 2758531"/>
              <a:gd name="connsiteX1018" fmla="*/ 658490 w 2651731"/>
              <a:gd name="connsiteY1018" fmla="*/ 2519017 h 2758531"/>
              <a:gd name="connsiteX1019" fmla="*/ 684875 w 2651731"/>
              <a:gd name="connsiteY1019" fmla="*/ 2516985 h 2758531"/>
              <a:gd name="connsiteX1020" fmla="*/ 674728 w 2651731"/>
              <a:gd name="connsiteY1020" fmla="*/ 2516985 h 2758531"/>
              <a:gd name="connsiteX1021" fmla="*/ 676758 w 2651731"/>
              <a:gd name="connsiteY1021" fmla="*/ 2525106 h 2758531"/>
              <a:gd name="connsiteX1022" fmla="*/ 697054 w 2651731"/>
              <a:gd name="connsiteY1022" fmla="*/ 2527135 h 2758531"/>
              <a:gd name="connsiteX1023" fmla="*/ 705175 w 2651731"/>
              <a:gd name="connsiteY1023" fmla="*/ 2539314 h 2758531"/>
              <a:gd name="connsiteX1024" fmla="*/ 719383 w 2651731"/>
              <a:gd name="connsiteY1024" fmla="*/ 2543373 h 2758531"/>
              <a:gd name="connsiteX1025" fmla="*/ 729530 w 2651731"/>
              <a:gd name="connsiteY1025" fmla="*/ 2541344 h 2758531"/>
              <a:gd name="connsiteX1026" fmla="*/ 764039 w 2651731"/>
              <a:gd name="connsiteY1026" fmla="*/ 2557582 h 2758531"/>
              <a:gd name="connsiteX1027" fmla="*/ 808694 w 2651731"/>
              <a:gd name="connsiteY1027" fmla="*/ 2573820 h 2758531"/>
              <a:gd name="connsiteX1028" fmla="*/ 804635 w 2651731"/>
              <a:gd name="connsiteY1028" fmla="*/ 2575852 h 2758531"/>
              <a:gd name="connsiteX1029" fmla="*/ 845228 w 2651731"/>
              <a:gd name="connsiteY1029" fmla="*/ 2588028 h 2758531"/>
              <a:gd name="connsiteX1030" fmla="*/ 843199 w 2651731"/>
              <a:gd name="connsiteY1030" fmla="*/ 2581940 h 2758531"/>
              <a:gd name="connsiteX1031" fmla="*/ 879734 w 2651731"/>
              <a:gd name="connsiteY1031" fmla="*/ 2592090 h 2758531"/>
              <a:gd name="connsiteX1032" fmla="*/ 918301 w 2651731"/>
              <a:gd name="connsiteY1032" fmla="*/ 2598178 h 2758531"/>
              <a:gd name="connsiteX1033" fmla="*/ 946718 w 2651731"/>
              <a:gd name="connsiteY1033" fmla="*/ 2614416 h 2758531"/>
              <a:gd name="connsiteX1034" fmla="*/ 967015 w 2651731"/>
              <a:gd name="connsiteY1034" fmla="*/ 2610357 h 2758531"/>
              <a:gd name="connsiteX1035" fmla="*/ 969044 w 2651731"/>
              <a:gd name="connsiteY1035" fmla="*/ 2618475 h 2758531"/>
              <a:gd name="connsiteX1036" fmla="*/ 1005579 w 2651731"/>
              <a:gd name="connsiteY1036" fmla="*/ 2620507 h 2758531"/>
              <a:gd name="connsiteX1037" fmla="*/ 1007611 w 2651731"/>
              <a:gd name="connsiteY1037" fmla="*/ 2626595 h 2758531"/>
              <a:gd name="connsiteX1038" fmla="*/ 1029937 w 2651731"/>
              <a:gd name="connsiteY1038" fmla="*/ 2624566 h 2758531"/>
              <a:gd name="connsiteX1039" fmla="*/ 1025878 w 2651731"/>
              <a:gd name="connsiteY1039" fmla="*/ 2626595 h 2758531"/>
              <a:gd name="connsiteX1040" fmla="*/ 1044146 w 2651731"/>
              <a:gd name="connsiteY1040" fmla="*/ 2626595 h 2758531"/>
              <a:gd name="connsiteX1041" fmla="*/ 1070534 w 2651731"/>
              <a:gd name="connsiteY1041" fmla="*/ 2636745 h 2758531"/>
              <a:gd name="connsiteX1042" fmla="*/ 1094889 w 2651731"/>
              <a:gd name="connsiteY1042" fmla="*/ 2630654 h 2758531"/>
              <a:gd name="connsiteX1043" fmla="*/ 1137515 w 2651731"/>
              <a:gd name="connsiteY1043" fmla="*/ 2636745 h 2758531"/>
              <a:gd name="connsiteX1044" fmla="*/ 1155782 w 2651731"/>
              <a:gd name="connsiteY1044" fmla="*/ 2642833 h 2758531"/>
              <a:gd name="connsiteX1045" fmla="*/ 1247125 w 2651731"/>
              <a:gd name="connsiteY1045" fmla="*/ 2638774 h 2758531"/>
              <a:gd name="connsiteX1046" fmla="*/ 1249154 w 2651731"/>
              <a:gd name="connsiteY1046" fmla="*/ 2622534 h 2758531"/>
              <a:gd name="connsiteX1047" fmla="*/ 1281630 w 2651731"/>
              <a:gd name="connsiteY1047" fmla="*/ 2610357 h 2758531"/>
              <a:gd name="connsiteX1048" fmla="*/ 1269451 w 2651731"/>
              <a:gd name="connsiteY1048" fmla="*/ 2612387 h 2758531"/>
              <a:gd name="connsiteX1049" fmla="*/ 1198411 w 2651731"/>
              <a:gd name="connsiteY1049" fmla="*/ 2614416 h 2758531"/>
              <a:gd name="connsiteX1050" fmla="*/ 1007611 w 2651731"/>
              <a:gd name="connsiteY1050" fmla="*/ 2585999 h 2758531"/>
              <a:gd name="connsiteX1051" fmla="*/ 1003234 w 2651731"/>
              <a:gd name="connsiteY1051" fmla="*/ 2575374 h 2758531"/>
              <a:gd name="connsiteX1052" fmla="*/ 999491 w 2651731"/>
              <a:gd name="connsiteY1052" fmla="*/ 2573740 h 2758531"/>
              <a:gd name="connsiteX1053" fmla="*/ 999491 w 2651731"/>
              <a:gd name="connsiteY1053" fmla="*/ 2557582 h 2758531"/>
              <a:gd name="connsiteX1054" fmla="*/ 954836 w 2651731"/>
              <a:gd name="connsiteY1054" fmla="*/ 2557582 h 2758531"/>
              <a:gd name="connsiteX1055" fmla="*/ 885825 w 2651731"/>
              <a:gd name="connsiteY1055" fmla="*/ 2533223 h 2758531"/>
              <a:gd name="connsiteX1056" fmla="*/ 884591 w 2651731"/>
              <a:gd name="connsiteY1056" fmla="*/ 2532788 h 2758531"/>
              <a:gd name="connsiteX1057" fmla="*/ 878797 w 2651731"/>
              <a:gd name="connsiteY1057" fmla="*/ 2533409 h 2758531"/>
              <a:gd name="connsiteX1058" fmla="*/ 859530 w 2651731"/>
              <a:gd name="connsiteY1058" fmla="*/ 2523944 h 2758531"/>
              <a:gd name="connsiteX1059" fmla="*/ 851317 w 2651731"/>
              <a:gd name="connsiteY1059" fmla="*/ 2521047 h 2758531"/>
              <a:gd name="connsiteX1060" fmla="*/ 818841 w 2651731"/>
              <a:gd name="connsiteY1060" fmla="*/ 2512927 h 2758531"/>
              <a:gd name="connsiteX1061" fmla="*/ 804635 w 2651731"/>
              <a:gd name="connsiteY1061" fmla="*/ 2510897 h 2758531"/>
              <a:gd name="connsiteX1062" fmla="*/ 808694 w 2651731"/>
              <a:gd name="connsiteY1062" fmla="*/ 2512927 h 2758531"/>
              <a:gd name="connsiteX1063" fmla="*/ 837381 w 2651731"/>
              <a:gd name="connsiteY1063" fmla="*/ 2530141 h 2758531"/>
              <a:gd name="connsiteX1064" fmla="*/ 794482 w 2651731"/>
              <a:gd name="connsiteY1064" fmla="*/ 2516985 h 2758531"/>
              <a:gd name="connsiteX1065" fmla="*/ 796515 w 2651731"/>
              <a:gd name="connsiteY1065" fmla="*/ 2512927 h 2758531"/>
              <a:gd name="connsiteX1066" fmla="*/ 786365 w 2651731"/>
              <a:gd name="connsiteY1066" fmla="*/ 2514959 h 2758531"/>
              <a:gd name="connsiteX1067" fmla="*/ 749830 w 2651731"/>
              <a:gd name="connsiteY1067" fmla="*/ 2486541 h 2758531"/>
              <a:gd name="connsiteX1068" fmla="*/ 729530 w 2651731"/>
              <a:gd name="connsiteY1068" fmla="*/ 2482480 h 2758531"/>
              <a:gd name="connsiteX1069" fmla="*/ 733589 w 2651731"/>
              <a:gd name="connsiteY1069" fmla="*/ 2476392 h 2758531"/>
              <a:gd name="connsiteX1070" fmla="*/ 727501 w 2651731"/>
              <a:gd name="connsiteY1070" fmla="*/ 2474362 h 2758531"/>
              <a:gd name="connsiteX1071" fmla="*/ 741710 w 2651731"/>
              <a:gd name="connsiteY1071" fmla="*/ 2470301 h 2758531"/>
              <a:gd name="connsiteX1072" fmla="*/ 713292 w 2651731"/>
              <a:gd name="connsiteY1072" fmla="*/ 2452033 h 2758531"/>
              <a:gd name="connsiteX1073" fmla="*/ 707204 w 2651731"/>
              <a:gd name="connsiteY1073" fmla="*/ 2458124 h 2758531"/>
              <a:gd name="connsiteX1074" fmla="*/ 697054 w 2651731"/>
              <a:gd name="connsiteY1074" fmla="*/ 2443913 h 2758531"/>
              <a:gd name="connsiteX1075" fmla="*/ 650370 w 2651731"/>
              <a:gd name="connsiteY1075" fmla="*/ 2415496 h 2758531"/>
              <a:gd name="connsiteX1076" fmla="*/ 638191 w 2651731"/>
              <a:gd name="connsiteY1076" fmla="*/ 2398751 h 2758531"/>
              <a:gd name="connsiteX1077" fmla="*/ 632171 w 2651731"/>
              <a:gd name="connsiteY1077" fmla="*/ 2385209 h 2758531"/>
              <a:gd name="connsiteX1078" fmla="*/ 647324 w 2651731"/>
              <a:gd name="connsiteY1078" fmla="*/ 2397483 h 2758531"/>
              <a:gd name="connsiteX1079" fmla="*/ 672696 w 2651731"/>
              <a:gd name="connsiteY1079" fmla="*/ 2413467 h 2758531"/>
              <a:gd name="connsiteX1080" fmla="*/ 670669 w 2651731"/>
              <a:gd name="connsiteY1080" fmla="*/ 2417525 h 2758531"/>
              <a:gd name="connsiteX1081" fmla="*/ 701113 w 2651731"/>
              <a:gd name="connsiteY1081" fmla="*/ 2433766 h 2758531"/>
              <a:gd name="connsiteX1082" fmla="*/ 729706 w 2651731"/>
              <a:gd name="connsiteY1082" fmla="*/ 2451768 h 2758531"/>
              <a:gd name="connsiteX1083" fmla="*/ 731987 w 2651731"/>
              <a:gd name="connsiteY1083" fmla="*/ 2446065 h 2758531"/>
              <a:gd name="connsiteX1084" fmla="*/ 763580 w 2651731"/>
              <a:gd name="connsiteY1084" fmla="*/ 2453498 h 2758531"/>
              <a:gd name="connsiteX1085" fmla="*/ 771013 w 2651731"/>
              <a:gd name="connsiteY1085" fmla="*/ 2460931 h 2758531"/>
              <a:gd name="connsiteX1086" fmla="*/ 782163 w 2651731"/>
              <a:gd name="connsiteY1086" fmla="*/ 2457214 h 2758531"/>
              <a:gd name="connsiteX1087" fmla="*/ 798886 w 2651731"/>
              <a:gd name="connsiteY1087" fmla="*/ 2475800 h 2758531"/>
              <a:gd name="connsiteX1088" fmla="*/ 808426 w 2651731"/>
              <a:gd name="connsiteY1088" fmla="*/ 2472431 h 2758531"/>
              <a:gd name="connsiteX1089" fmla="*/ 788394 w 2651731"/>
              <a:gd name="connsiteY1089" fmla="*/ 2458124 h 2758531"/>
              <a:gd name="connsiteX1090" fmla="*/ 798544 w 2651731"/>
              <a:gd name="connsiteY1090" fmla="*/ 2462183 h 2758531"/>
              <a:gd name="connsiteX1091" fmla="*/ 800573 w 2651731"/>
              <a:gd name="connsiteY1091" fmla="*/ 2458124 h 2758531"/>
              <a:gd name="connsiteX1092" fmla="*/ 790424 w 2651731"/>
              <a:gd name="connsiteY1092" fmla="*/ 2452033 h 2758531"/>
              <a:gd name="connsiteX1093" fmla="*/ 788394 w 2651731"/>
              <a:gd name="connsiteY1093" fmla="*/ 2456092 h 2758531"/>
              <a:gd name="connsiteX1094" fmla="*/ 786365 w 2651731"/>
              <a:gd name="connsiteY1094" fmla="*/ 2437825 h 2758531"/>
              <a:gd name="connsiteX1095" fmla="*/ 831020 w 2651731"/>
              <a:gd name="connsiteY1095" fmla="*/ 2445942 h 2758531"/>
              <a:gd name="connsiteX1096" fmla="*/ 780277 w 2651731"/>
              <a:gd name="connsiteY1096" fmla="*/ 2427675 h 2758531"/>
              <a:gd name="connsiteX1097" fmla="*/ 790424 w 2651731"/>
              <a:gd name="connsiteY1097" fmla="*/ 2423614 h 2758531"/>
              <a:gd name="connsiteX1098" fmla="*/ 808694 w 2651731"/>
              <a:gd name="connsiteY1098" fmla="*/ 2427675 h 2758531"/>
              <a:gd name="connsiteX1099" fmla="*/ 786365 w 2651731"/>
              <a:gd name="connsiteY1099" fmla="*/ 2423614 h 2758531"/>
              <a:gd name="connsiteX1100" fmla="*/ 755918 w 2651731"/>
              <a:gd name="connsiteY1100" fmla="*/ 2405349 h 2758531"/>
              <a:gd name="connsiteX1101" fmla="*/ 770127 w 2651731"/>
              <a:gd name="connsiteY1101" fmla="*/ 2401287 h 2758531"/>
              <a:gd name="connsiteX1102" fmla="*/ 762006 w 2651731"/>
              <a:gd name="connsiteY1102" fmla="*/ 2393170 h 2758531"/>
              <a:gd name="connsiteX1103" fmla="*/ 774231 w 2651731"/>
              <a:gd name="connsiteY1103" fmla="*/ 2390947 h 2758531"/>
              <a:gd name="connsiteX1104" fmla="*/ 761948 w 2651731"/>
              <a:gd name="connsiteY1104" fmla="*/ 2381951 h 2758531"/>
              <a:gd name="connsiteX1105" fmla="*/ 752424 w 2651731"/>
              <a:gd name="connsiteY1105" fmla="*/ 2369872 h 2758531"/>
              <a:gd name="connsiteX1106" fmla="*/ 758001 w 2651731"/>
              <a:gd name="connsiteY1106" fmla="*/ 2375449 h 2758531"/>
              <a:gd name="connsiteX1107" fmla="*/ 782494 w 2651731"/>
              <a:gd name="connsiteY1107" fmla="*/ 2389445 h 2758531"/>
              <a:gd name="connsiteX1108" fmla="*/ 784335 w 2651731"/>
              <a:gd name="connsiteY1108" fmla="*/ 2389111 h 2758531"/>
              <a:gd name="connsiteX1109" fmla="*/ 778244 w 2651731"/>
              <a:gd name="connsiteY1109" fmla="*/ 2378958 h 2758531"/>
              <a:gd name="connsiteX1110" fmla="*/ 768097 w 2651731"/>
              <a:gd name="connsiteY1110" fmla="*/ 2366782 h 2758531"/>
              <a:gd name="connsiteX1111" fmla="*/ 749830 w 2651731"/>
              <a:gd name="connsiteY1111" fmla="*/ 2354603 h 2758531"/>
              <a:gd name="connsiteX1112" fmla="*/ 725472 w 2651731"/>
              <a:gd name="connsiteY1112" fmla="*/ 2350544 h 2758531"/>
              <a:gd name="connsiteX1113" fmla="*/ 725472 w 2651731"/>
              <a:gd name="connsiteY1113" fmla="*/ 2354603 h 2758531"/>
              <a:gd name="connsiteX1114" fmla="*/ 715325 w 2651731"/>
              <a:gd name="connsiteY1114" fmla="*/ 2356632 h 2758531"/>
              <a:gd name="connsiteX1115" fmla="*/ 701113 w 2651731"/>
              <a:gd name="connsiteY1115" fmla="*/ 2346482 h 2758531"/>
              <a:gd name="connsiteX1116" fmla="*/ 686907 w 2651731"/>
              <a:gd name="connsiteY1116" fmla="*/ 2346482 h 2758531"/>
              <a:gd name="connsiteX1117" fmla="*/ 674728 w 2651731"/>
              <a:gd name="connsiteY1117" fmla="*/ 2350544 h 2758531"/>
              <a:gd name="connsiteX1118" fmla="*/ 686907 w 2651731"/>
              <a:gd name="connsiteY1118" fmla="*/ 2358662 h 2758531"/>
              <a:gd name="connsiteX1119" fmla="*/ 688934 w 2651731"/>
              <a:gd name="connsiteY1119" fmla="*/ 2356632 h 2758531"/>
              <a:gd name="connsiteX1120" fmla="*/ 705175 w 2651731"/>
              <a:gd name="connsiteY1120" fmla="*/ 2356632 h 2758531"/>
              <a:gd name="connsiteX1121" fmla="*/ 707204 w 2651731"/>
              <a:gd name="connsiteY1121" fmla="*/ 2358662 h 2758531"/>
              <a:gd name="connsiteX1122" fmla="*/ 705175 w 2651731"/>
              <a:gd name="connsiteY1122" fmla="*/ 2360694 h 2758531"/>
              <a:gd name="connsiteX1123" fmla="*/ 692996 w 2651731"/>
              <a:gd name="connsiteY1123" fmla="*/ 2360694 h 2758531"/>
              <a:gd name="connsiteX1124" fmla="*/ 713292 w 2651731"/>
              <a:gd name="connsiteY1124" fmla="*/ 2374900 h 2758531"/>
              <a:gd name="connsiteX1125" fmla="*/ 668637 w 2651731"/>
              <a:gd name="connsiteY1125" fmla="*/ 2354603 h 2758531"/>
              <a:gd name="connsiteX1126" fmla="*/ 666608 w 2651731"/>
              <a:gd name="connsiteY1126" fmla="*/ 2354603 h 2758531"/>
              <a:gd name="connsiteX1127" fmla="*/ 658490 w 2651731"/>
              <a:gd name="connsiteY1127" fmla="*/ 2352573 h 2758531"/>
              <a:gd name="connsiteX1128" fmla="*/ 656458 w 2651731"/>
              <a:gd name="connsiteY1128" fmla="*/ 2348515 h 2758531"/>
              <a:gd name="connsiteX1129" fmla="*/ 640220 w 2651731"/>
              <a:gd name="connsiteY1129" fmla="*/ 2346482 h 2758531"/>
              <a:gd name="connsiteX1130" fmla="*/ 630073 w 2651731"/>
              <a:gd name="connsiteY1130" fmla="*/ 2342424 h 2758531"/>
              <a:gd name="connsiteX1131" fmla="*/ 628041 w 2651731"/>
              <a:gd name="connsiteY1131" fmla="*/ 2330244 h 2758531"/>
              <a:gd name="connsiteX1132" fmla="*/ 617894 w 2651731"/>
              <a:gd name="connsiteY1132" fmla="*/ 2324156 h 2758531"/>
              <a:gd name="connsiteX1133" fmla="*/ 607744 w 2651731"/>
              <a:gd name="connsiteY1133" fmla="*/ 2324156 h 2758531"/>
              <a:gd name="connsiteX1134" fmla="*/ 605715 w 2651731"/>
              <a:gd name="connsiteY1134" fmla="*/ 2334303 h 2758531"/>
              <a:gd name="connsiteX1135" fmla="*/ 609774 w 2651731"/>
              <a:gd name="connsiteY1135" fmla="*/ 2340394 h 2758531"/>
              <a:gd name="connsiteX1136" fmla="*/ 609774 w 2651731"/>
              <a:gd name="connsiteY1136" fmla="*/ 2342424 h 2758531"/>
              <a:gd name="connsiteX1137" fmla="*/ 603685 w 2651731"/>
              <a:gd name="connsiteY1137" fmla="*/ 2344456 h 2758531"/>
              <a:gd name="connsiteX1138" fmla="*/ 613835 w 2651731"/>
              <a:gd name="connsiteY1138" fmla="*/ 2352573 h 2758531"/>
              <a:gd name="connsiteX1139" fmla="*/ 640220 w 2651731"/>
              <a:gd name="connsiteY1139" fmla="*/ 2374900 h 2758531"/>
              <a:gd name="connsiteX1140" fmla="*/ 695025 w 2651731"/>
              <a:gd name="connsiteY1140" fmla="*/ 2399258 h 2758531"/>
              <a:gd name="connsiteX1141" fmla="*/ 676758 w 2651731"/>
              <a:gd name="connsiteY1141" fmla="*/ 2397229 h 2758531"/>
              <a:gd name="connsiteX1142" fmla="*/ 656458 w 2651731"/>
              <a:gd name="connsiteY1142" fmla="*/ 2383020 h 2758531"/>
              <a:gd name="connsiteX1143" fmla="*/ 650370 w 2651731"/>
              <a:gd name="connsiteY1143" fmla="*/ 2387079 h 2758531"/>
              <a:gd name="connsiteX1144" fmla="*/ 623982 w 2651731"/>
              <a:gd name="connsiteY1144" fmla="*/ 2366782 h 2758531"/>
              <a:gd name="connsiteX1145" fmla="*/ 597597 w 2651731"/>
              <a:gd name="connsiteY1145" fmla="*/ 2342424 h 2758531"/>
              <a:gd name="connsiteX1146" fmla="*/ 595565 w 2651731"/>
              <a:gd name="connsiteY1146" fmla="*/ 2340394 h 2758531"/>
              <a:gd name="connsiteX1147" fmla="*/ 573239 w 2651731"/>
              <a:gd name="connsiteY1147" fmla="*/ 2330244 h 2758531"/>
              <a:gd name="connsiteX1148" fmla="*/ 579327 w 2651731"/>
              <a:gd name="connsiteY1148" fmla="*/ 2346482 h 2758531"/>
              <a:gd name="connsiteX1149" fmla="*/ 603685 w 2651731"/>
              <a:gd name="connsiteY1149" fmla="*/ 2356632 h 2758531"/>
              <a:gd name="connsiteX1150" fmla="*/ 605715 w 2651731"/>
              <a:gd name="connsiteY1150" fmla="*/ 2358662 h 2758531"/>
              <a:gd name="connsiteX1151" fmla="*/ 603685 w 2651731"/>
              <a:gd name="connsiteY1151" fmla="*/ 2368811 h 2758531"/>
              <a:gd name="connsiteX1152" fmla="*/ 591506 w 2651731"/>
              <a:gd name="connsiteY1152" fmla="*/ 2401287 h 2758531"/>
              <a:gd name="connsiteX1153" fmla="*/ 603685 w 2651731"/>
              <a:gd name="connsiteY1153" fmla="*/ 2421587 h 2758531"/>
              <a:gd name="connsiteX1154" fmla="*/ 609774 w 2651731"/>
              <a:gd name="connsiteY1154" fmla="*/ 2425646 h 2758531"/>
              <a:gd name="connsiteX1155" fmla="*/ 607744 w 2651731"/>
              <a:gd name="connsiteY1155" fmla="*/ 2425646 h 2758531"/>
              <a:gd name="connsiteX1156" fmla="*/ 615862 w 2651731"/>
              <a:gd name="connsiteY1156" fmla="*/ 2437825 h 2758531"/>
              <a:gd name="connsiteX1157" fmla="*/ 626014 w 2651731"/>
              <a:gd name="connsiteY1157" fmla="*/ 2441884 h 2758531"/>
              <a:gd name="connsiteX1158" fmla="*/ 654431 w 2651731"/>
              <a:gd name="connsiteY1158" fmla="*/ 2462183 h 2758531"/>
              <a:gd name="connsiteX1159" fmla="*/ 656458 w 2651731"/>
              <a:gd name="connsiteY1159" fmla="*/ 2486541 h 2758531"/>
              <a:gd name="connsiteX1160" fmla="*/ 650370 w 2651731"/>
              <a:gd name="connsiteY1160" fmla="*/ 2490600 h 2758531"/>
              <a:gd name="connsiteX1161" fmla="*/ 623982 w 2651731"/>
              <a:gd name="connsiteY1161" fmla="*/ 2472330 h 2758531"/>
              <a:gd name="connsiteX1162" fmla="*/ 621953 w 2651731"/>
              <a:gd name="connsiteY1162" fmla="*/ 2470301 h 2758531"/>
              <a:gd name="connsiteX1163" fmla="*/ 579327 w 2651731"/>
              <a:gd name="connsiteY1163" fmla="*/ 2462183 h 2758531"/>
              <a:gd name="connsiteX1164" fmla="*/ 548880 w 2651731"/>
              <a:gd name="connsiteY1164" fmla="*/ 2452033 h 2758531"/>
              <a:gd name="connsiteX1165" fmla="*/ 538731 w 2651731"/>
              <a:gd name="connsiteY1165" fmla="*/ 2437825 h 2758531"/>
              <a:gd name="connsiteX1166" fmla="*/ 518434 w 2651731"/>
              <a:gd name="connsiteY1166" fmla="*/ 2431734 h 2758531"/>
              <a:gd name="connsiteX1167" fmla="*/ 510314 w 2651731"/>
              <a:gd name="connsiteY1167" fmla="*/ 2433766 h 2758531"/>
              <a:gd name="connsiteX1168" fmla="*/ 534672 w 2651731"/>
              <a:gd name="connsiteY1168" fmla="*/ 2460151 h 2758531"/>
              <a:gd name="connsiteX1169" fmla="*/ 544822 w 2651731"/>
              <a:gd name="connsiteY1169" fmla="*/ 2462183 h 2758531"/>
              <a:gd name="connsiteX1170" fmla="*/ 540763 w 2651731"/>
              <a:gd name="connsiteY1170" fmla="*/ 2452033 h 2758531"/>
              <a:gd name="connsiteX1171" fmla="*/ 548880 w 2651731"/>
              <a:gd name="connsiteY1171" fmla="*/ 2464213 h 2758531"/>
              <a:gd name="connsiteX1172" fmla="*/ 585418 w 2651731"/>
              <a:gd name="connsiteY1172" fmla="*/ 2476392 h 2758531"/>
              <a:gd name="connsiteX1173" fmla="*/ 567148 w 2651731"/>
              <a:gd name="connsiteY1173" fmla="*/ 2470301 h 2758531"/>
              <a:gd name="connsiteX1174" fmla="*/ 565118 w 2651731"/>
              <a:gd name="connsiteY1174" fmla="*/ 2478421 h 2758531"/>
              <a:gd name="connsiteX1175" fmla="*/ 530613 w 2651731"/>
              <a:gd name="connsiteY1175" fmla="*/ 2464213 h 2758531"/>
              <a:gd name="connsiteX1176" fmla="*/ 487987 w 2651731"/>
              <a:gd name="connsiteY1176" fmla="*/ 2407376 h 2758531"/>
              <a:gd name="connsiteX1177" fmla="*/ 477838 w 2651731"/>
              <a:gd name="connsiteY1177" fmla="*/ 2401287 h 2758531"/>
              <a:gd name="connsiteX1178" fmla="*/ 461600 w 2651731"/>
              <a:gd name="connsiteY1178" fmla="*/ 2376932 h 2758531"/>
              <a:gd name="connsiteX1179" fmla="*/ 435214 w 2651731"/>
              <a:gd name="connsiteY1179" fmla="*/ 2318065 h 2758531"/>
              <a:gd name="connsiteX1180" fmla="*/ 451452 w 2651731"/>
              <a:gd name="connsiteY1180" fmla="*/ 2330244 h 2758531"/>
              <a:gd name="connsiteX1181" fmla="*/ 485958 w 2651731"/>
              <a:gd name="connsiteY1181" fmla="*/ 2360694 h 2758531"/>
              <a:gd name="connsiteX1182" fmla="*/ 524525 w 2651731"/>
              <a:gd name="connsiteY1182" fmla="*/ 2395199 h 2758531"/>
              <a:gd name="connsiteX1183" fmla="*/ 573239 w 2651731"/>
              <a:gd name="connsiteY1183" fmla="*/ 2429704 h 2758531"/>
              <a:gd name="connsiteX1184" fmla="*/ 573239 w 2651731"/>
              <a:gd name="connsiteY1184" fmla="*/ 2425646 h 2758531"/>
              <a:gd name="connsiteX1185" fmla="*/ 565118 w 2651731"/>
              <a:gd name="connsiteY1185" fmla="*/ 2419555 h 2758531"/>
              <a:gd name="connsiteX1186" fmla="*/ 571209 w 2651731"/>
              <a:gd name="connsiteY1186" fmla="*/ 2421587 h 2758531"/>
              <a:gd name="connsiteX1187" fmla="*/ 571209 w 2651731"/>
              <a:gd name="connsiteY1187" fmla="*/ 2415496 h 2758531"/>
              <a:gd name="connsiteX1188" fmla="*/ 571209 w 2651731"/>
              <a:gd name="connsiteY1188" fmla="*/ 2403317 h 2758531"/>
              <a:gd name="connsiteX1189" fmla="*/ 557001 w 2651731"/>
              <a:gd name="connsiteY1189" fmla="*/ 2368811 h 2758531"/>
              <a:gd name="connsiteX1190" fmla="*/ 548880 w 2651731"/>
              <a:gd name="connsiteY1190" fmla="*/ 2332277 h 2758531"/>
              <a:gd name="connsiteX1191" fmla="*/ 559030 w 2651731"/>
              <a:gd name="connsiteY1191" fmla="*/ 2307918 h 2758531"/>
              <a:gd name="connsiteX1192" fmla="*/ 546851 w 2651731"/>
              <a:gd name="connsiteY1192" fmla="*/ 2295739 h 2758531"/>
              <a:gd name="connsiteX1193" fmla="*/ 544822 w 2651731"/>
              <a:gd name="connsiteY1193" fmla="*/ 2285589 h 2758531"/>
              <a:gd name="connsiteX1194" fmla="*/ 557001 w 2651731"/>
              <a:gd name="connsiteY1194" fmla="*/ 2297768 h 2758531"/>
              <a:gd name="connsiteX1195" fmla="*/ 563089 w 2651731"/>
              <a:gd name="connsiteY1195" fmla="*/ 2301827 h 2758531"/>
              <a:gd name="connsiteX1196" fmla="*/ 563089 w 2651731"/>
              <a:gd name="connsiteY1196" fmla="*/ 2291680 h 2758531"/>
              <a:gd name="connsiteX1197" fmla="*/ 559030 w 2651731"/>
              <a:gd name="connsiteY1197" fmla="*/ 2285589 h 2758531"/>
              <a:gd name="connsiteX1198" fmla="*/ 561060 w 2651731"/>
              <a:gd name="connsiteY1198" fmla="*/ 2275442 h 2758531"/>
              <a:gd name="connsiteX1199" fmla="*/ 544822 w 2651731"/>
              <a:gd name="connsiteY1199" fmla="*/ 2271383 h 2758531"/>
              <a:gd name="connsiteX1200" fmla="*/ 516404 w 2651731"/>
              <a:gd name="connsiteY1200" fmla="*/ 2293710 h 2758531"/>
              <a:gd name="connsiteX1201" fmla="*/ 508287 w 2651731"/>
              <a:gd name="connsiteY1201" fmla="*/ 2301827 h 2758531"/>
              <a:gd name="connsiteX1202" fmla="*/ 504225 w 2651731"/>
              <a:gd name="connsiteY1202" fmla="*/ 2303859 h 2758531"/>
              <a:gd name="connsiteX1203" fmla="*/ 502196 w 2651731"/>
              <a:gd name="connsiteY1203" fmla="*/ 2299801 h 2758531"/>
              <a:gd name="connsiteX1204" fmla="*/ 506255 w 2651731"/>
              <a:gd name="connsiteY1204" fmla="*/ 2277472 h 2758531"/>
              <a:gd name="connsiteX1205" fmla="*/ 512346 w 2651731"/>
              <a:gd name="connsiteY1205" fmla="*/ 2263263 h 2758531"/>
              <a:gd name="connsiteX1206" fmla="*/ 512346 w 2651731"/>
              <a:gd name="connsiteY1206" fmla="*/ 2257172 h 2758531"/>
              <a:gd name="connsiteX1207" fmla="*/ 502196 w 2651731"/>
              <a:gd name="connsiteY1207" fmla="*/ 2249055 h 2758531"/>
              <a:gd name="connsiteX1208" fmla="*/ 498137 w 2651731"/>
              <a:gd name="connsiteY1208" fmla="*/ 2238905 h 2758531"/>
              <a:gd name="connsiteX1209" fmla="*/ 481899 w 2651731"/>
              <a:gd name="connsiteY1209" fmla="*/ 2226728 h 2758531"/>
              <a:gd name="connsiteX1210" fmla="*/ 479870 w 2651731"/>
              <a:gd name="connsiteY1210" fmla="*/ 2222667 h 2758531"/>
              <a:gd name="connsiteX1211" fmla="*/ 477838 w 2651731"/>
              <a:gd name="connsiteY1211" fmla="*/ 2224696 h 2758531"/>
              <a:gd name="connsiteX1212" fmla="*/ 473779 w 2651731"/>
              <a:gd name="connsiteY1212" fmla="*/ 2234846 h 2758531"/>
              <a:gd name="connsiteX1213" fmla="*/ 463632 w 2651731"/>
              <a:gd name="connsiteY1213" fmla="*/ 2263263 h 2758531"/>
              <a:gd name="connsiteX1214" fmla="*/ 477838 w 2651731"/>
              <a:gd name="connsiteY1214" fmla="*/ 2287621 h 2758531"/>
              <a:gd name="connsiteX1215" fmla="*/ 502196 w 2651731"/>
              <a:gd name="connsiteY1215" fmla="*/ 2316039 h 2758531"/>
              <a:gd name="connsiteX1216" fmla="*/ 506255 w 2651731"/>
              <a:gd name="connsiteY1216" fmla="*/ 2320097 h 2758531"/>
              <a:gd name="connsiteX1217" fmla="*/ 504225 w 2651731"/>
              <a:gd name="connsiteY1217" fmla="*/ 2320097 h 2758531"/>
              <a:gd name="connsiteX1218" fmla="*/ 508287 w 2651731"/>
              <a:gd name="connsiteY1218" fmla="*/ 2326186 h 2758531"/>
              <a:gd name="connsiteX1219" fmla="*/ 516404 w 2651731"/>
              <a:gd name="connsiteY1219" fmla="*/ 2334303 h 2758531"/>
              <a:gd name="connsiteX1220" fmla="*/ 526552 w 2651731"/>
              <a:gd name="connsiteY1220" fmla="*/ 2344456 h 2758531"/>
              <a:gd name="connsiteX1221" fmla="*/ 526552 w 2651731"/>
              <a:gd name="connsiteY1221" fmla="*/ 2346482 h 2758531"/>
              <a:gd name="connsiteX1222" fmla="*/ 542792 w 2651731"/>
              <a:gd name="connsiteY1222" fmla="*/ 2366782 h 2758531"/>
              <a:gd name="connsiteX1223" fmla="*/ 522493 w 2651731"/>
              <a:gd name="connsiteY1223" fmla="*/ 2352573 h 2758531"/>
              <a:gd name="connsiteX1224" fmla="*/ 520463 w 2651731"/>
              <a:gd name="connsiteY1224" fmla="*/ 2354603 h 2758531"/>
              <a:gd name="connsiteX1225" fmla="*/ 518434 w 2651731"/>
              <a:gd name="connsiteY1225" fmla="*/ 2362720 h 2758531"/>
              <a:gd name="connsiteX1226" fmla="*/ 512346 w 2651731"/>
              <a:gd name="connsiteY1226" fmla="*/ 2364753 h 2758531"/>
              <a:gd name="connsiteX1227" fmla="*/ 481899 w 2651731"/>
              <a:gd name="connsiteY1227" fmla="*/ 2336335 h 2758531"/>
              <a:gd name="connsiteX1228" fmla="*/ 457541 w 2651731"/>
              <a:gd name="connsiteY1228" fmla="*/ 2305889 h 2758531"/>
              <a:gd name="connsiteX1229" fmla="*/ 429124 w 2651731"/>
              <a:gd name="connsiteY1229" fmla="*/ 2283560 h 2758531"/>
              <a:gd name="connsiteX1230" fmla="*/ 404765 w 2651731"/>
              <a:gd name="connsiteY1230" fmla="*/ 2244993 h 2758531"/>
              <a:gd name="connsiteX1231" fmla="*/ 400706 w 2651731"/>
              <a:gd name="connsiteY1231" fmla="*/ 2238905 h 2758531"/>
              <a:gd name="connsiteX1232" fmla="*/ 390559 w 2651731"/>
              <a:gd name="connsiteY1232" fmla="*/ 2206429 h 2758531"/>
              <a:gd name="connsiteX1233" fmla="*/ 372289 w 2651731"/>
              <a:gd name="connsiteY1233" fmla="*/ 2184100 h 2758531"/>
              <a:gd name="connsiteX1234" fmla="*/ 341843 w 2651731"/>
              <a:gd name="connsiteY1234" fmla="*/ 2155683 h 2758531"/>
              <a:gd name="connsiteX1235" fmla="*/ 337784 w 2651731"/>
              <a:gd name="connsiteY1235" fmla="*/ 2121177 h 2758531"/>
              <a:gd name="connsiteX1236" fmla="*/ 341843 w 2651731"/>
              <a:gd name="connsiteY1236" fmla="*/ 2074493 h 2758531"/>
              <a:gd name="connsiteX1237" fmla="*/ 339813 w 2651731"/>
              <a:gd name="connsiteY1237" fmla="*/ 2070434 h 2758531"/>
              <a:gd name="connsiteX1238" fmla="*/ 335754 w 2651731"/>
              <a:gd name="connsiteY1238" fmla="*/ 2076522 h 2758531"/>
              <a:gd name="connsiteX1239" fmla="*/ 329666 w 2651731"/>
              <a:gd name="connsiteY1239" fmla="*/ 2080584 h 2758531"/>
              <a:gd name="connsiteX1240" fmla="*/ 307337 w 2651731"/>
              <a:gd name="connsiteY1240" fmla="*/ 2044046 h 2758531"/>
              <a:gd name="connsiteX1241" fmla="*/ 303276 w 2651731"/>
              <a:gd name="connsiteY1241" fmla="*/ 2025779 h 2758531"/>
              <a:gd name="connsiteX1242" fmla="*/ 293129 w 2651731"/>
              <a:gd name="connsiteY1242" fmla="*/ 1997362 h 2758531"/>
              <a:gd name="connsiteX1243" fmla="*/ 278920 w 2651731"/>
              <a:gd name="connsiteY1243" fmla="*/ 1966915 h 2758531"/>
              <a:gd name="connsiteX1244" fmla="*/ 274861 w 2651731"/>
              <a:gd name="connsiteY1244" fmla="*/ 1956765 h 2758531"/>
              <a:gd name="connsiteX1245" fmla="*/ 254562 w 2651731"/>
              <a:gd name="connsiteY1245" fmla="*/ 1918201 h 2758531"/>
              <a:gd name="connsiteX1246" fmla="*/ 240356 w 2651731"/>
              <a:gd name="connsiteY1246" fmla="*/ 1881664 h 2758531"/>
              <a:gd name="connsiteX1247" fmla="*/ 220056 w 2651731"/>
              <a:gd name="connsiteY1247" fmla="*/ 1859335 h 2758531"/>
              <a:gd name="connsiteX1248" fmla="*/ 220056 w 2651731"/>
              <a:gd name="connsiteY1248" fmla="*/ 1847156 h 2758531"/>
              <a:gd name="connsiteX1249" fmla="*/ 203818 w 2651731"/>
              <a:gd name="connsiteY1249" fmla="*/ 1824829 h 2758531"/>
              <a:gd name="connsiteX1250" fmla="*/ 201789 w 2651731"/>
              <a:gd name="connsiteY1250" fmla="*/ 1822800 h 2758531"/>
              <a:gd name="connsiteX1251" fmla="*/ 199760 w 2651731"/>
              <a:gd name="connsiteY1251" fmla="*/ 1824829 h 2758531"/>
              <a:gd name="connsiteX1252" fmla="*/ 199760 w 2651731"/>
              <a:gd name="connsiteY1252" fmla="*/ 1865426 h 2758531"/>
              <a:gd name="connsiteX1253" fmla="*/ 199760 w 2651731"/>
              <a:gd name="connsiteY1253" fmla="*/ 1881664 h 2758531"/>
              <a:gd name="connsiteX1254" fmla="*/ 179463 w 2651731"/>
              <a:gd name="connsiteY1254" fmla="*/ 1899931 h 2758531"/>
              <a:gd name="connsiteX1255" fmla="*/ 169313 w 2651731"/>
              <a:gd name="connsiteY1255" fmla="*/ 1897902 h 2758531"/>
              <a:gd name="connsiteX1256" fmla="*/ 165252 w 2651731"/>
              <a:gd name="connsiteY1256" fmla="*/ 1873546 h 2758531"/>
              <a:gd name="connsiteX1257" fmla="*/ 171342 w 2651731"/>
              <a:gd name="connsiteY1257" fmla="*/ 1855276 h 2758531"/>
              <a:gd name="connsiteX1258" fmla="*/ 165252 w 2651731"/>
              <a:gd name="connsiteY1258" fmla="*/ 1845129 h 2758531"/>
              <a:gd name="connsiteX1259" fmla="*/ 159163 w 2651731"/>
              <a:gd name="connsiteY1259" fmla="*/ 1834979 h 2758531"/>
              <a:gd name="connsiteX1260" fmla="*/ 146987 w 2651731"/>
              <a:gd name="connsiteY1260" fmla="*/ 1798442 h 2758531"/>
              <a:gd name="connsiteX1261" fmla="*/ 151046 w 2651731"/>
              <a:gd name="connsiteY1261" fmla="*/ 1776115 h 2758531"/>
              <a:gd name="connsiteX1262" fmla="*/ 146987 w 2651731"/>
              <a:gd name="connsiteY1262" fmla="*/ 1761907 h 2758531"/>
              <a:gd name="connsiteX1263" fmla="*/ 144955 w 2651731"/>
              <a:gd name="connsiteY1263" fmla="*/ 1757845 h 2758531"/>
              <a:gd name="connsiteX1264" fmla="*/ 138866 w 2651731"/>
              <a:gd name="connsiteY1264" fmla="*/ 1743639 h 2758531"/>
              <a:gd name="connsiteX1265" fmla="*/ 110449 w 2651731"/>
              <a:gd name="connsiteY1265" fmla="*/ 1729428 h 2758531"/>
              <a:gd name="connsiteX1266" fmla="*/ 82032 w 2651731"/>
              <a:gd name="connsiteY1266" fmla="*/ 1713190 h 2758531"/>
              <a:gd name="connsiteX1267" fmla="*/ 77973 w 2651731"/>
              <a:gd name="connsiteY1267" fmla="*/ 1707102 h 2758531"/>
              <a:gd name="connsiteX1268" fmla="*/ 61735 w 2651731"/>
              <a:gd name="connsiteY1268" fmla="*/ 1650270 h 2758531"/>
              <a:gd name="connsiteX1269" fmla="*/ 53615 w 2651731"/>
              <a:gd name="connsiteY1269" fmla="*/ 1615762 h 2758531"/>
              <a:gd name="connsiteX1270" fmla="*/ 45497 w 2651731"/>
              <a:gd name="connsiteY1270" fmla="*/ 1603583 h 2758531"/>
              <a:gd name="connsiteX1271" fmla="*/ 25198 w 2651731"/>
              <a:gd name="connsiteY1271" fmla="*/ 1573137 h 2758531"/>
              <a:gd name="connsiteX1272" fmla="*/ 23168 w 2651731"/>
              <a:gd name="connsiteY1272" fmla="*/ 1540661 h 2758531"/>
              <a:gd name="connsiteX1273" fmla="*/ 19110 w 2651731"/>
              <a:gd name="connsiteY1273" fmla="*/ 1518332 h 2758531"/>
              <a:gd name="connsiteX1274" fmla="*/ 21139 w 2651731"/>
              <a:gd name="connsiteY1274" fmla="*/ 1508185 h 2758531"/>
              <a:gd name="connsiteX1275" fmla="*/ 23168 w 2651731"/>
              <a:gd name="connsiteY1275" fmla="*/ 1496005 h 2758531"/>
              <a:gd name="connsiteX1276" fmla="*/ 15048 w 2651731"/>
              <a:gd name="connsiteY1276" fmla="*/ 1429021 h 2758531"/>
              <a:gd name="connsiteX1277" fmla="*/ 15048 w 2651731"/>
              <a:gd name="connsiteY1277" fmla="*/ 1412783 h 2758531"/>
              <a:gd name="connsiteX1278" fmla="*/ 4901 w 2651731"/>
              <a:gd name="connsiteY1278" fmla="*/ 1402636 h 2758531"/>
              <a:gd name="connsiteX1279" fmla="*/ 842 w 2651731"/>
              <a:gd name="connsiteY1279" fmla="*/ 1392487 h 2758531"/>
              <a:gd name="connsiteX1280" fmla="*/ 8960 w 2651731"/>
              <a:gd name="connsiteY1280" fmla="*/ 1349861 h 2758531"/>
              <a:gd name="connsiteX1281" fmla="*/ 842 w 2651731"/>
              <a:gd name="connsiteY1281" fmla="*/ 1307235 h 2758531"/>
              <a:gd name="connsiteX1282" fmla="*/ 842 w 2651731"/>
              <a:gd name="connsiteY1282" fmla="*/ 1282877 h 2758531"/>
              <a:gd name="connsiteX1283" fmla="*/ 2869 w 2651731"/>
              <a:gd name="connsiteY1283" fmla="*/ 1276789 h 2758531"/>
              <a:gd name="connsiteX1284" fmla="*/ 15048 w 2651731"/>
              <a:gd name="connsiteY1284" fmla="*/ 1258521 h 2758531"/>
              <a:gd name="connsiteX1285" fmla="*/ 21139 w 2651731"/>
              <a:gd name="connsiteY1285" fmla="*/ 1224016 h 2758531"/>
              <a:gd name="connsiteX1286" fmla="*/ 21139 w 2651731"/>
              <a:gd name="connsiteY1286" fmla="*/ 1191537 h 2758531"/>
              <a:gd name="connsiteX1287" fmla="*/ 35348 w 2651731"/>
              <a:gd name="connsiteY1287" fmla="*/ 1138764 h 2758531"/>
              <a:gd name="connsiteX1288" fmla="*/ 33318 w 2651731"/>
              <a:gd name="connsiteY1288" fmla="*/ 1122526 h 2758531"/>
              <a:gd name="connsiteX1289" fmla="*/ 41436 w 2651731"/>
              <a:gd name="connsiteY1289" fmla="*/ 1116435 h 2758531"/>
              <a:gd name="connsiteX1290" fmla="*/ 43465 w 2651731"/>
              <a:gd name="connsiteY1290" fmla="*/ 1110347 h 2758531"/>
              <a:gd name="connsiteX1291" fmla="*/ 43465 w 2651731"/>
              <a:gd name="connsiteY1291" fmla="*/ 1112377 h 2758531"/>
              <a:gd name="connsiteX1292" fmla="*/ 47524 w 2651731"/>
              <a:gd name="connsiteY1292" fmla="*/ 1106288 h 2758531"/>
              <a:gd name="connsiteX1293" fmla="*/ 61735 w 2651731"/>
              <a:gd name="connsiteY1293" fmla="*/ 1092077 h 2758531"/>
              <a:gd name="connsiteX1294" fmla="*/ 61735 w 2651731"/>
              <a:gd name="connsiteY1294" fmla="*/ 1071780 h 2758531"/>
              <a:gd name="connsiteX1295" fmla="*/ 69853 w 2651731"/>
              <a:gd name="connsiteY1295" fmla="*/ 1063660 h 2758531"/>
              <a:gd name="connsiteX1296" fmla="*/ 75941 w 2651731"/>
              <a:gd name="connsiteY1296" fmla="*/ 1061633 h 2758531"/>
              <a:gd name="connsiteX1297" fmla="*/ 102332 w 2651731"/>
              <a:gd name="connsiteY1297" fmla="*/ 1019005 h 2758531"/>
              <a:gd name="connsiteX1298" fmla="*/ 114508 w 2651731"/>
              <a:gd name="connsiteY1298" fmla="*/ 1000737 h 2758531"/>
              <a:gd name="connsiteX1299" fmla="*/ 124658 w 2651731"/>
              <a:gd name="connsiteY1299" fmla="*/ 994649 h 2758531"/>
              <a:gd name="connsiteX1300" fmla="*/ 130746 w 2651731"/>
              <a:gd name="connsiteY1300" fmla="*/ 976382 h 2758531"/>
              <a:gd name="connsiteX1301" fmla="*/ 132776 w 2651731"/>
              <a:gd name="connsiteY1301" fmla="*/ 972323 h 2758531"/>
              <a:gd name="connsiteX1302" fmla="*/ 128717 w 2651731"/>
              <a:gd name="connsiteY1302" fmla="*/ 966232 h 2758531"/>
              <a:gd name="connsiteX1303" fmla="*/ 134808 w 2651731"/>
              <a:gd name="connsiteY1303" fmla="*/ 966232 h 2758531"/>
              <a:gd name="connsiteX1304" fmla="*/ 230206 w 2651731"/>
              <a:gd name="connsiteY1304" fmla="*/ 795729 h 2758531"/>
              <a:gd name="connsiteX1305" fmla="*/ 262682 w 2651731"/>
              <a:gd name="connsiteY1305" fmla="*/ 730777 h 2758531"/>
              <a:gd name="connsiteX1306" fmla="*/ 272832 w 2651731"/>
              <a:gd name="connsiteY1306" fmla="*/ 726718 h 2758531"/>
              <a:gd name="connsiteX1307" fmla="*/ 285011 w 2651731"/>
              <a:gd name="connsiteY1307" fmla="*/ 740927 h 2758531"/>
              <a:gd name="connsiteX1308" fmla="*/ 258623 w 2651731"/>
              <a:gd name="connsiteY1308" fmla="*/ 771373 h 2758531"/>
              <a:gd name="connsiteX1309" fmla="*/ 185551 w 2651731"/>
              <a:gd name="connsiteY1309" fmla="*/ 911427 h 2758531"/>
              <a:gd name="connsiteX1310" fmla="*/ 179463 w 2651731"/>
              <a:gd name="connsiteY1310" fmla="*/ 933756 h 2758531"/>
              <a:gd name="connsiteX1311" fmla="*/ 195701 w 2651731"/>
              <a:gd name="connsiteY1311" fmla="*/ 919547 h 2758531"/>
              <a:gd name="connsiteX1312" fmla="*/ 198863 w 2651731"/>
              <a:gd name="connsiteY1312" fmla="*/ 914579 h 2758531"/>
              <a:gd name="connsiteX1313" fmla="*/ 198645 w 2651731"/>
              <a:gd name="connsiteY1313" fmla="*/ 914796 h 2758531"/>
              <a:gd name="connsiteX1314" fmla="*/ 194929 w 2651731"/>
              <a:gd name="connsiteY1314" fmla="*/ 912939 h 2758531"/>
              <a:gd name="connsiteX1315" fmla="*/ 199906 w 2651731"/>
              <a:gd name="connsiteY1315" fmla="*/ 912939 h 2758531"/>
              <a:gd name="connsiteX1316" fmla="*/ 209907 w 2651731"/>
              <a:gd name="connsiteY1316" fmla="*/ 897219 h 2758531"/>
              <a:gd name="connsiteX1317" fmla="*/ 213968 w 2651731"/>
              <a:gd name="connsiteY1317" fmla="*/ 885039 h 2758531"/>
              <a:gd name="connsiteX1318" fmla="*/ 238324 w 2651731"/>
              <a:gd name="connsiteY1318" fmla="*/ 870833 h 2758531"/>
              <a:gd name="connsiteX1319" fmla="*/ 240356 w 2651731"/>
              <a:gd name="connsiteY1319" fmla="*/ 858654 h 2758531"/>
              <a:gd name="connsiteX1320" fmla="*/ 254562 w 2651731"/>
              <a:gd name="connsiteY1320" fmla="*/ 832267 h 2758531"/>
              <a:gd name="connsiteX1321" fmla="*/ 258623 w 2651731"/>
              <a:gd name="connsiteY1321" fmla="*/ 830237 h 2758531"/>
              <a:gd name="connsiteX1322" fmla="*/ 260653 w 2651731"/>
              <a:gd name="connsiteY1322" fmla="*/ 838355 h 2758531"/>
              <a:gd name="connsiteX1323" fmla="*/ 258623 w 2651731"/>
              <a:gd name="connsiteY1323" fmla="*/ 846475 h 2758531"/>
              <a:gd name="connsiteX1324" fmla="*/ 262682 w 2651731"/>
              <a:gd name="connsiteY1324" fmla="*/ 858654 h 2758531"/>
              <a:gd name="connsiteX1325" fmla="*/ 272832 w 2651731"/>
              <a:gd name="connsiteY1325" fmla="*/ 856622 h 2758531"/>
              <a:gd name="connsiteX1326" fmla="*/ 287038 w 2651731"/>
              <a:gd name="connsiteY1326" fmla="*/ 842416 h 2758531"/>
              <a:gd name="connsiteX1327" fmla="*/ 295158 w 2651731"/>
              <a:gd name="connsiteY1327" fmla="*/ 832267 h 2758531"/>
              <a:gd name="connsiteX1328" fmla="*/ 323575 w 2651731"/>
              <a:gd name="connsiteY1328" fmla="*/ 799788 h 2758531"/>
              <a:gd name="connsiteX1329" fmla="*/ 347931 w 2651731"/>
              <a:gd name="connsiteY1329" fmla="*/ 779491 h 2758531"/>
              <a:gd name="connsiteX1330" fmla="*/ 396648 w 2651731"/>
              <a:gd name="connsiteY1330" fmla="*/ 747015 h 2758531"/>
              <a:gd name="connsiteX1331" fmla="*/ 400706 w 2651731"/>
              <a:gd name="connsiteY1331" fmla="*/ 740927 h 2758531"/>
              <a:gd name="connsiteX1332" fmla="*/ 416944 w 2651731"/>
              <a:gd name="connsiteY1332" fmla="*/ 732807 h 2758531"/>
              <a:gd name="connsiteX1333" fmla="*/ 443332 w 2651731"/>
              <a:gd name="connsiteY1333" fmla="*/ 702360 h 2758531"/>
              <a:gd name="connsiteX1334" fmla="*/ 451452 w 2651731"/>
              <a:gd name="connsiteY1334" fmla="*/ 700330 h 2758531"/>
              <a:gd name="connsiteX1335" fmla="*/ 475811 w 2651731"/>
              <a:gd name="connsiteY1335" fmla="*/ 682060 h 2758531"/>
              <a:gd name="connsiteX1336" fmla="*/ 490017 w 2651731"/>
              <a:gd name="connsiteY1336" fmla="*/ 669884 h 2758531"/>
              <a:gd name="connsiteX1337" fmla="*/ 506255 w 2651731"/>
              <a:gd name="connsiteY1337" fmla="*/ 665822 h 2758531"/>
              <a:gd name="connsiteX1338" fmla="*/ 510314 w 2651731"/>
              <a:gd name="connsiteY1338" fmla="*/ 659734 h 2758531"/>
              <a:gd name="connsiteX1339" fmla="*/ 518434 w 2651731"/>
              <a:gd name="connsiteY1339" fmla="*/ 653646 h 2758531"/>
              <a:gd name="connsiteX1340" fmla="*/ 554969 w 2651731"/>
              <a:gd name="connsiteY1340" fmla="*/ 645526 h 2758531"/>
              <a:gd name="connsiteX1341" fmla="*/ 559030 w 2651731"/>
              <a:gd name="connsiteY1341" fmla="*/ 641467 h 2758531"/>
              <a:gd name="connsiteX1342" fmla="*/ 561060 w 2651731"/>
              <a:gd name="connsiteY1342" fmla="*/ 637405 h 2758531"/>
              <a:gd name="connsiteX1343" fmla="*/ 563089 w 2651731"/>
              <a:gd name="connsiteY1343" fmla="*/ 637405 h 2758531"/>
              <a:gd name="connsiteX1344" fmla="*/ 589477 w 2651731"/>
              <a:gd name="connsiteY1344" fmla="*/ 615079 h 2758531"/>
              <a:gd name="connsiteX1345" fmla="*/ 593536 w 2651731"/>
              <a:gd name="connsiteY1345" fmla="*/ 608991 h 2758531"/>
              <a:gd name="connsiteX1346" fmla="*/ 626014 w 2651731"/>
              <a:gd name="connsiteY1346" fmla="*/ 588691 h 2758531"/>
              <a:gd name="connsiteX1347" fmla="*/ 628041 w 2651731"/>
              <a:gd name="connsiteY1347" fmla="*/ 588691 h 2758531"/>
              <a:gd name="connsiteX1348" fmla="*/ 636161 w 2651731"/>
              <a:gd name="connsiteY1348" fmla="*/ 578544 h 2758531"/>
              <a:gd name="connsiteX1349" fmla="*/ 664578 w 2651731"/>
              <a:gd name="connsiteY1349" fmla="*/ 548095 h 2758531"/>
              <a:gd name="connsiteX1350" fmla="*/ 628041 w 2651731"/>
              <a:gd name="connsiteY1350" fmla="*/ 539977 h 2758531"/>
              <a:gd name="connsiteX1351" fmla="*/ 664578 w 2651731"/>
              <a:gd name="connsiteY1351" fmla="*/ 542007 h 2758531"/>
              <a:gd name="connsiteX1352" fmla="*/ 755918 w 2651731"/>
              <a:gd name="connsiteY1352" fmla="*/ 477055 h 2758531"/>
              <a:gd name="connsiteX1353" fmla="*/ 800573 w 2651731"/>
              <a:gd name="connsiteY1353" fmla="*/ 442547 h 2758531"/>
              <a:gd name="connsiteX1354" fmla="*/ 851317 w 2651731"/>
              <a:gd name="connsiteY1354" fmla="*/ 412103 h 2758531"/>
              <a:gd name="connsiteX1355" fmla="*/ 814782 w 2651731"/>
              <a:gd name="connsiteY1355" fmla="*/ 399924 h 2758531"/>
              <a:gd name="connsiteX1356" fmla="*/ 841170 w 2651731"/>
              <a:gd name="connsiteY1356" fmla="*/ 389774 h 2758531"/>
              <a:gd name="connsiteX1357" fmla="*/ 810720 w 2651731"/>
              <a:gd name="connsiteY1357" fmla="*/ 381654 h 2758531"/>
              <a:gd name="connsiteX1358" fmla="*/ 812752 w 2651731"/>
              <a:gd name="connsiteY1358" fmla="*/ 395862 h 2758531"/>
              <a:gd name="connsiteX1359" fmla="*/ 772156 w 2651731"/>
              <a:gd name="connsiteY1359" fmla="*/ 389774 h 2758531"/>
              <a:gd name="connsiteX1360" fmla="*/ 731563 w 2651731"/>
              <a:gd name="connsiteY1360" fmla="*/ 395862 h 2758531"/>
              <a:gd name="connsiteX1361" fmla="*/ 605715 w 2651731"/>
              <a:gd name="connsiteY1361" fmla="*/ 470964 h 2758531"/>
              <a:gd name="connsiteX1362" fmla="*/ 552942 w 2651731"/>
              <a:gd name="connsiteY1362" fmla="*/ 507501 h 2758531"/>
              <a:gd name="connsiteX1363" fmla="*/ 524525 w 2651731"/>
              <a:gd name="connsiteY1363" fmla="*/ 525769 h 2758531"/>
              <a:gd name="connsiteX1364" fmla="*/ 494076 w 2651731"/>
              <a:gd name="connsiteY1364" fmla="*/ 544036 h 2758531"/>
              <a:gd name="connsiteX1365" fmla="*/ 433182 w 2651731"/>
              <a:gd name="connsiteY1365" fmla="*/ 596812 h 2758531"/>
              <a:gd name="connsiteX1366" fmla="*/ 378807 w 2651731"/>
              <a:gd name="connsiteY1366" fmla="*/ 643419 h 2758531"/>
              <a:gd name="connsiteX1367" fmla="*/ 408065 w 2651731"/>
              <a:gd name="connsiteY1367" fmla="*/ 610259 h 2758531"/>
              <a:gd name="connsiteX1368" fmla="*/ 487987 w 2651731"/>
              <a:gd name="connsiteY1368" fmla="*/ 535918 h 2758531"/>
              <a:gd name="connsiteX1369" fmla="*/ 583386 w 2651731"/>
              <a:gd name="connsiteY1369" fmla="*/ 466905 h 2758531"/>
              <a:gd name="connsiteX1370" fmla="*/ 597597 w 2651731"/>
              <a:gd name="connsiteY1370" fmla="*/ 450667 h 2758531"/>
              <a:gd name="connsiteX1371" fmla="*/ 774186 w 2651731"/>
              <a:gd name="connsiteY1371" fmla="*/ 347148 h 2758531"/>
              <a:gd name="connsiteX1372" fmla="*/ 729530 w 2651731"/>
              <a:gd name="connsiteY1372" fmla="*/ 334969 h 2758531"/>
              <a:gd name="connsiteX1373" fmla="*/ 575268 w 2651731"/>
              <a:gd name="connsiteY1373" fmla="*/ 434429 h 2758531"/>
              <a:gd name="connsiteX1374" fmla="*/ 632102 w 2651731"/>
              <a:gd name="connsiteY1374" fmla="*/ 357295 h 2758531"/>
              <a:gd name="connsiteX1375" fmla="*/ 672696 w 2651731"/>
              <a:gd name="connsiteY1375" fmla="*/ 345119 h 2758531"/>
              <a:gd name="connsiteX1376" fmla="*/ 877704 w 2651731"/>
              <a:gd name="connsiteY1376" fmla="*/ 243629 h 2758531"/>
              <a:gd name="connsiteX1377" fmla="*/ 1105039 w 2651731"/>
              <a:gd name="connsiteY1377" fmla="*/ 207092 h 2758531"/>
              <a:gd name="connsiteX1378" fmla="*/ 1109101 w 2651731"/>
              <a:gd name="connsiteY1378" fmla="*/ 209124 h 2758531"/>
              <a:gd name="connsiteX1379" fmla="*/ 1058354 w 2651731"/>
              <a:gd name="connsiteY1379" fmla="*/ 225362 h 2758531"/>
              <a:gd name="connsiteX1380" fmla="*/ 1074592 w 2651731"/>
              <a:gd name="connsiteY1380" fmla="*/ 217242 h 2758531"/>
              <a:gd name="connsiteX1381" fmla="*/ 1031967 w 2651731"/>
              <a:gd name="connsiteY1381" fmla="*/ 215212 h 2758531"/>
              <a:gd name="connsiteX1382" fmla="*/ 1029937 w 2651731"/>
              <a:gd name="connsiteY1382" fmla="*/ 225362 h 2758531"/>
              <a:gd name="connsiteX1383" fmla="*/ 989341 w 2651731"/>
              <a:gd name="connsiteY1383" fmla="*/ 227391 h 2758531"/>
              <a:gd name="connsiteX1384" fmla="*/ 975135 w 2651731"/>
              <a:gd name="connsiteY1384" fmla="*/ 243629 h 2758531"/>
              <a:gd name="connsiteX1385" fmla="*/ 1009638 w 2651731"/>
              <a:gd name="connsiteY1385" fmla="*/ 233480 h 2758531"/>
              <a:gd name="connsiteX1386" fmla="*/ 1036028 w 2651731"/>
              <a:gd name="connsiteY1386" fmla="*/ 245659 h 2758531"/>
              <a:gd name="connsiteX1387" fmla="*/ 1048205 w 2651731"/>
              <a:gd name="connsiteY1387" fmla="*/ 237541 h 2758531"/>
              <a:gd name="connsiteX1388" fmla="*/ 1050234 w 2651731"/>
              <a:gd name="connsiteY1388" fmla="*/ 245659 h 2758531"/>
              <a:gd name="connsiteX1389" fmla="*/ 1088801 w 2651731"/>
              <a:gd name="connsiteY1389" fmla="*/ 245659 h 2758531"/>
              <a:gd name="connsiteX1390" fmla="*/ 1115189 w 2651731"/>
              <a:gd name="connsiteY1390" fmla="*/ 229421 h 2758531"/>
              <a:gd name="connsiteX1391" fmla="*/ 1232914 w 2651731"/>
              <a:gd name="connsiteY1391" fmla="*/ 217242 h 2758531"/>
              <a:gd name="connsiteX1392" fmla="*/ 1281630 w 2651731"/>
              <a:gd name="connsiteY1392" fmla="*/ 221303 h 2758531"/>
              <a:gd name="connsiteX1393" fmla="*/ 1312077 w 2651731"/>
              <a:gd name="connsiteY1393" fmla="*/ 219271 h 2758531"/>
              <a:gd name="connsiteX1394" fmla="*/ 1344553 w 2651731"/>
              <a:gd name="connsiteY1394" fmla="*/ 217242 h 2758531"/>
              <a:gd name="connsiteX1395" fmla="*/ 1458221 w 2651731"/>
              <a:gd name="connsiteY1395" fmla="*/ 239570 h 2758531"/>
              <a:gd name="connsiteX1396" fmla="*/ 1517082 w 2651731"/>
              <a:gd name="connsiteY1396" fmla="*/ 245659 h 2758531"/>
              <a:gd name="connsiteX1397" fmla="*/ 1567828 w 2651731"/>
              <a:gd name="connsiteY1397" fmla="*/ 263926 h 2758531"/>
              <a:gd name="connsiteX1398" fmla="*/ 1817492 w 2651731"/>
              <a:gd name="connsiteY1398" fmla="*/ 334969 h 2758531"/>
              <a:gd name="connsiteX1399" fmla="*/ 2018439 w 2651731"/>
              <a:gd name="connsiteY1399" fmla="*/ 466905 h 2758531"/>
              <a:gd name="connsiteX1400" fmla="*/ 2028589 w 2651731"/>
              <a:gd name="connsiteY1400" fmla="*/ 472996 h 2758531"/>
              <a:gd name="connsiteX1401" fmla="*/ 2036706 w 2651731"/>
              <a:gd name="connsiteY1401" fmla="*/ 483143 h 2758531"/>
              <a:gd name="connsiteX1402" fmla="*/ 2065123 w 2651731"/>
              <a:gd name="connsiteY1402" fmla="*/ 497352 h 2758531"/>
              <a:gd name="connsiteX1403" fmla="*/ 2067155 w 2651731"/>
              <a:gd name="connsiteY1403" fmla="*/ 495322 h 2758531"/>
              <a:gd name="connsiteX1404" fmla="*/ 2069182 w 2651731"/>
              <a:gd name="connsiteY1404" fmla="*/ 499381 h 2758531"/>
              <a:gd name="connsiteX1405" fmla="*/ 2067155 w 2651731"/>
              <a:gd name="connsiteY1405" fmla="*/ 501413 h 2758531"/>
              <a:gd name="connsiteX1406" fmla="*/ 2075273 w 2651731"/>
              <a:gd name="connsiteY1406" fmla="*/ 507501 h 2758531"/>
              <a:gd name="connsiteX1407" fmla="*/ 2115869 w 2651731"/>
              <a:gd name="connsiteY1407" fmla="*/ 542007 h 2758531"/>
              <a:gd name="connsiteX1408" fmla="*/ 2109778 w 2651731"/>
              <a:gd name="connsiteY1408" fmla="*/ 531857 h 2758531"/>
              <a:gd name="connsiteX1409" fmla="*/ 2109778 w 2651731"/>
              <a:gd name="connsiteY1409" fmla="*/ 529830 h 2758531"/>
              <a:gd name="connsiteX1410" fmla="*/ 2093541 w 2651731"/>
              <a:gd name="connsiteY1410" fmla="*/ 517651 h 2758531"/>
              <a:gd name="connsiteX1411" fmla="*/ 2095573 w 2651731"/>
              <a:gd name="connsiteY1411" fmla="*/ 509531 h 2758531"/>
              <a:gd name="connsiteX1412" fmla="*/ 2111811 w 2651731"/>
              <a:gd name="connsiteY1412" fmla="*/ 525769 h 2758531"/>
              <a:gd name="connsiteX1413" fmla="*/ 2111811 w 2651731"/>
              <a:gd name="connsiteY1413" fmla="*/ 523739 h 2758531"/>
              <a:gd name="connsiteX1414" fmla="*/ 2113837 w 2651731"/>
              <a:gd name="connsiteY1414" fmla="*/ 521710 h 2758531"/>
              <a:gd name="connsiteX1415" fmla="*/ 2119928 w 2651731"/>
              <a:gd name="connsiteY1415" fmla="*/ 523739 h 2758531"/>
              <a:gd name="connsiteX1416" fmla="*/ 2123987 w 2651731"/>
              <a:gd name="connsiteY1416" fmla="*/ 550127 h 2758531"/>
              <a:gd name="connsiteX1417" fmla="*/ 2138196 w 2651731"/>
              <a:gd name="connsiteY1417" fmla="*/ 558245 h 2758531"/>
              <a:gd name="connsiteX1418" fmla="*/ 2142254 w 2651731"/>
              <a:gd name="connsiteY1418" fmla="*/ 550127 h 2758531"/>
              <a:gd name="connsiteX1419" fmla="*/ 2166613 w 2651731"/>
              <a:gd name="connsiteY1419" fmla="*/ 550127 h 2758531"/>
              <a:gd name="connsiteX1420" fmla="*/ 2176762 w 2651731"/>
              <a:gd name="connsiteY1420" fmla="*/ 566365 h 2758531"/>
              <a:gd name="connsiteX1421" fmla="*/ 2190971 w 2651731"/>
              <a:gd name="connsiteY1421" fmla="*/ 574485 h 2758531"/>
              <a:gd name="connsiteX1422" fmla="*/ 2188942 w 2651731"/>
              <a:gd name="connsiteY1422" fmla="*/ 568395 h 2758531"/>
              <a:gd name="connsiteX1423" fmla="*/ 2193000 w 2651731"/>
              <a:gd name="connsiteY1423" fmla="*/ 572453 h 2758531"/>
              <a:gd name="connsiteX1424" fmla="*/ 2195030 w 2651731"/>
              <a:gd name="connsiteY1424" fmla="*/ 576512 h 2758531"/>
              <a:gd name="connsiteX1425" fmla="*/ 2201121 w 2651731"/>
              <a:gd name="connsiteY1425" fmla="*/ 578544 h 2758531"/>
              <a:gd name="connsiteX1426" fmla="*/ 2197059 w 2651731"/>
              <a:gd name="connsiteY1426" fmla="*/ 574485 h 2758531"/>
              <a:gd name="connsiteX1427" fmla="*/ 2201121 w 2651731"/>
              <a:gd name="connsiteY1427" fmla="*/ 570424 h 2758531"/>
              <a:gd name="connsiteX1428" fmla="*/ 2205180 w 2651731"/>
              <a:gd name="connsiteY1428" fmla="*/ 580574 h 2758531"/>
              <a:gd name="connsiteX1429" fmla="*/ 2251864 w 2651731"/>
              <a:gd name="connsiteY1429" fmla="*/ 596812 h 2758531"/>
              <a:gd name="connsiteX1430" fmla="*/ 2251864 w 2651731"/>
              <a:gd name="connsiteY1430" fmla="*/ 590723 h 2758531"/>
              <a:gd name="connsiteX1431" fmla="*/ 2245776 w 2651731"/>
              <a:gd name="connsiteY1431" fmla="*/ 584632 h 2758531"/>
              <a:gd name="connsiteX1432" fmla="*/ 2249835 w 2651731"/>
              <a:gd name="connsiteY1432" fmla="*/ 586662 h 2758531"/>
              <a:gd name="connsiteX1433" fmla="*/ 2243744 w 2651731"/>
              <a:gd name="connsiteY1433" fmla="*/ 574485 h 2758531"/>
              <a:gd name="connsiteX1434" fmla="*/ 2249835 w 2651731"/>
              <a:gd name="connsiteY1434" fmla="*/ 576512 h 2758531"/>
              <a:gd name="connsiteX1435" fmla="*/ 2243744 w 2651731"/>
              <a:gd name="connsiteY1435" fmla="*/ 566365 h 2758531"/>
              <a:gd name="connsiteX1436" fmla="*/ 2215327 w 2651731"/>
              <a:gd name="connsiteY1436" fmla="*/ 539977 h 2758531"/>
              <a:gd name="connsiteX1437" fmla="*/ 2221418 w 2651731"/>
              <a:gd name="connsiteY1437" fmla="*/ 537948 h 2758531"/>
              <a:gd name="connsiteX1438" fmla="*/ 2186910 w 2651731"/>
              <a:gd name="connsiteY1438" fmla="*/ 507501 h 2758531"/>
              <a:gd name="connsiteX1439" fmla="*/ 2158492 w 2651731"/>
              <a:gd name="connsiteY1439" fmla="*/ 477055 h 2758531"/>
              <a:gd name="connsiteX1440" fmla="*/ 2166106 w 2651731"/>
              <a:gd name="connsiteY1440" fmla="*/ 483904 h 2758531"/>
              <a:gd name="connsiteX1441" fmla="*/ 2168234 w 2651731"/>
              <a:gd name="connsiteY1441" fmla="*/ 486186 h 2758531"/>
              <a:gd name="connsiteX1442" fmla="*/ 2176762 w 2651731"/>
              <a:gd name="connsiteY1442" fmla="*/ 495322 h 2758531"/>
              <a:gd name="connsiteX1443" fmla="*/ 2175261 w 2651731"/>
              <a:gd name="connsiteY1443" fmla="*/ 492041 h 2758531"/>
              <a:gd name="connsiteX1444" fmla="*/ 2167122 w 2651731"/>
              <a:gd name="connsiteY1444" fmla="*/ 474264 h 2758531"/>
              <a:gd name="connsiteX1445" fmla="*/ 2148345 w 2651731"/>
              <a:gd name="connsiteY1445" fmla="*/ 454726 h 2758531"/>
              <a:gd name="connsiteX1446" fmla="*/ 2170672 w 2651731"/>
              <a:gd name="connsiteY1446" fmla="*/ 458785 h 2758531"/>
              <a:gd name="connsiteX1447" fmla="*/ 2190971 w 2651731"/>
              <a:gd name="connsiteY1447" fmla="*/ 485175 h 2758531"/>
              <a:gd name="connsiteX1448" fmla="*/ 2219386 w 2651731"/>
              <a:gd name="connsiteY1448" fmla="*/ 509531 h 2758531"/>
              <a:gd name="connsiteX1449" fmla="*/ 2209238 w 2651731"/>
              <a:gd name="connsiteY1449" fmla="*/ 505472 h 2758531"/>
              <a:gd name="connsiteX1450" fmla="*/ 2239685 w 2651731"/>
              <a:gd name="connsiteY1450" fmla="*/ 531857 h 2758531"/>
              <a:gd name="connsiteX1451" fmla="*/ 2239685 w 2651731"/>
              <a:gd name="connsiteY1451" fmla="*/ 527798 h 2758531"/>
              <a:gd name="connsiteX1452" fmla="*/ 2195030 w 2651731"/>
              <a:gd name="connsiteY1452" fmla="*/ 472996 h 2758531"/>
              <a:gd name="connsiteX1453" fmla="*/ 2150375 w 2651731"/>
              <a:gd name="connsiteY1453" fmla="*/ 426309 h 2758531"/>
              <a:gd name="connsiteX1454" fmla="*/ 2091511 w 2651731"/>
              <a:gd name="connsiteY1454" fmla="*/ 397892 h 2758531"/>
              <a:gd name="connsiteX1455" fmla="*/ 2030618 w 2651731"/>
              <a:gd name="connsiteY1455" fmla="*/ 353236 h 2758531"/>
              <a:gd name="connsiteX1456" fmla="*/ 2026559 w 2651731"/>
              <a:gd name="connsiteY1456" fmla="*/ 334969 h 2758531"/>
              <a:gd name="connsiteX1457" fmla="*/ 1862147 w 2651731"/>
              <a:gd name="connsiteY1457" fmla="*/ 253779 h 2758531"/>
              <a:gd name="connsiteX1458" fmla="*/ 1679465 w 2651731"/>
              <a:gd name="connsiteY1458" fmla="*/ 225362 h 2758531"/>
              <a:gd name="connsiteX1459" fmla="*/ 1663227 w 2651731"/>
              <a:gd name="connsiteY1459" fmla="*/ 217242 h 2758531"/>
              <a:gd name="connsiteX1460" fmla="*/ 1645456 w 2651731"/>
              <a:gd name="connsiteY1460" fmla="*/ 216939 h 2758531"/>
              <a:gd name="connsiteX1461" fmla="*/ 1646286 w 2651731"/>
              <a:gd name="connsiteY1461" fmla="*/ 217918 h 2758531"/>
              <a:gd name="connsiteX1462" fmla="*/ 1642689 w 2651731"/>
              <a:gd name="connsiteY1462" fmla="*/ 216891 h 2758531"/>
              <a:gd name="connsiteX1463" fmla="*/ 1633542 w 2651731"/>
              <a:gd name="connsiteY1463" fmla="*/ 216735 h 2758531"/>
              <a:gd name="connsiteX1464" fmla="*/ 1602334 w 2651731"/>
              <a:gd name="connsiteY1464" fmla="*/ 213183 h 2758531"/>
              <a:gd name="connsiteX1465" fmla="*/ 1606393 w 2651731"/>
              <a:gd name="connsiteY1465" fmla="*/ 198974 h 2758531"/>
              <a:gd name="connsiteX1466" fmla="*/ 1954771 w 2651731"/>
              <a:gd name="connsiteY1466" fmla="*/ 190045 h 2758531"/>
              <a:gd name="connsiteX1467" fmla="*/ 1999370 w 2651731"/>
              <a:gd name="connsiteY1467" fmla="*/ 206768 h 2758531"/>
              <a:gd name="connsiteX1468" fmla="*/ 1984504 w 2651731"/>
              <a:gd name="connsiteY1468" fmla="*/ 203052 h 2758531"/>
              <a:gd name="connsiteX1469" fmla="*/ 1984504 w 2651731"/>
              <a:gd name="connsiteY1469" fmla="*/ 210485 h 2758531"/>
              <a:gd name="connsiteX1470" fmla="*/ 1975211 w 2651731"/>
              <a:gd name="connsiteY1470" fmla="*/ 208628 h 2758531"/>
              <a:gd name="connsiteX1471" fmla="*/ 1954771 w 2651731"/>
              <a:gd name="connsiteY1471" fmla="*/ 190045 h 2758531"/>
              <a:gd name="connsiteX1472" fmla="*/ 1930611 w 2651731"/>
              <a:gd name="connsiteY1472" fmla="*/ 177038 h 2758531"/>
              <a:gd name="connsiteX1473" fmla="*/ 1951052 w 2651731"/>
              <a:gd name="connsiteY1473" fmla="*/ 186325 h 2758531"/>
              <a:gd name="connsiteX1474" fmla="*/ 1930611 w 2651731"/>
              <a:gd name="connsiteY1474" fmla="*/ 177038 h 2758531"/>
              <a:gd name="connsiteX1475" fmla="*/ 1474030 w 2651731"/>
              <a:gd name="connsiteY1475" fmla="*/ 146854 h 2758531"/>
              <a:gd name="connsiteX1476" fmla="*/ 1476173 w 2651731"/>
              <a:gd name="connsiteY1476" fmla="*/ 147162 h 2758531"/>
              <a:gd name="connsiteX1477" fmla="*/ 1475319 w 2651731"/>
              <a:gd name="connsiteY1477" fmla="*/ 147302 h 2758531"/>
              <a:gd name="connsiteX1478" fmla="*/ 1497621 w 2651731"/>
              <a:gd name="connsiteY1478" fmla="*/ 143586 h 2758531"/>
              <a:gd name="connsiteX1479" fmla="*/ 1536644 w 2651731"/>
              <a:gd name="connsiteY1479" fmla="*/ 151019 h 2758531"/>
              <a:gd name="connsiteX1480" fmla="*/ 1570097 w 2651731"/>
              <a:gd name="connsiteY1480" fmla="*/ 164029 h 2758531"/>
              <a:gd name="connsiteX1481" fmla="*/ 1529211 w 2651731"/>
              <a:gd name="connsiteY1481" fmla="*/ 156595 h 2758531"/>
              <a:gd name="connsiteX1482" fmla="*/ 1490185 w 2651731"/>
              <a:gd name="connsiteY1482" fmla="*/ 149162 h 2758531"/>
              <a:gd name="connsiteX1483" fmla="*/ 1476173 w 2651731"/>
              <a:gd name="connsiteY1483" fmla="*/ 147162 h 2758531"/>
              <a:gd name="connsiteX1484" fmla="*/ 1426713 w 2651731"/>
              <a:gd name="connsiteY1484" fmla="*/ 135544 h 2758531"/>
              <a:gd name="connsiteX1485" fmla="*/ 1447910 w 2651731"/>
              <a:gd name="connsiteY1485" fmla="*/ 137779 h 2758531"/>
              <a:gd name="connsiteX1486" fmla="*/ 1474030 w 2651731"/>
              <a:gd name="connsiteY1486" fmla="*/ 146854 h 2758531"/>
              <a:gd name="connsiteX1487" fmla="*/ 1412136 w 2651731"/>
              <a:gd name="connsiteY1487" fmla="*/ 138012 h 2758531"/>
              <a:gd name="connsiteX1488" fmla="*/ 1426713 w 2651731"/>
              <a:gd name="connsiteY1488" fmla="*/ 135544 h 2758531"/>
              <a:gd name="connsiteX1489" fmla="*/ 1347094 w 2651731"/>
              <a:gd name="connsiteY1489" fmla="*/ 125005 h 2758531"/>
              <a:gd name="connsiteX1490" fmla="*/ 1347094 w 2651731"/>
              <a:gd name="connsiteY1490" fmla="*/ 132438 h 2758531"/>
              <a:gd name="connsiteX1491" fmla="*/ 1326651 w 2651731"/>
              <a:gd name="connsiteY1491" fmla="*/ 126865 h 2758531"/>
              <a:gd name="connsiteX1492" fmla="*/ 1347094 w 2651731"/>
              <a:gd name="connsiteY1492" fmla="*/ 125005 h 2758531"/>
              <a:gd name="connsiteX1493" fmla="*/ 1402843 w 2651731"/>
              <a:gd name="connsiteY1493" fmla="*/ 123143 h 2758531"/>
              <a:gd name="connsiteX1494" fmla="*/ 1373111 w 2651731"/>
              <a:gd name="connsiteY1494" fmla="*/ 136150 h 2758531"/>
              <a:gd name="connsiteX1495" fmla="*/ 1373111 w 2651731"/>
              <a:gd name="connsiteY1495" fmla="*/ 126860 h 2758531"/>
              <a:gd name="connsiteX1496" fmla="*/ 1402843 w 2651731"/>
              <a:gd name="connsiteY1496" fmla="*/ 123143 h 2758531"/>
              <a:gd name="connsiteX1497" fmla="*/ 1549651 w 2651731"/>
              <a:gd name="connsiteY1497" fmla="*/ 28368 h 2758531"/>
              <a:gd name="connsiteX1498" fmla="*/ 1562658 w 2651731"/>
              <a:gd name="connsiteY1498" fmla="*/ 28368 h 2758531"/>
              <a:gd name="connsiteX1499" fmla="*/ 1564518 w 2651731"/>
              <a:gd name="connsiteY1499" fmla="*/ 35801 h 2758531"/>
              <a:gd name="connsiteX1500" fmla="*/ 1555225 w 2651731"/>
              <a:gd name="connsiteY1500" fmla="*/ 33944 h 2758531"/>
              <a:gd name="connsiteX1501" fmla="*/ 1549651 w 2651731"/>
              <a:gd name="connsiteY1501" fmla="*/ 28368 h 2758531"/>
              <a:gd name="connsiteX1502" fmla="*/ 1460452 w 2651731"/>
              <a:gd name="connsiteY1502" fmla="*/ 11644 h 2758531"/>
              <a:gd name="connsiteX1503" fmla="*/ 1460750 w 2651731"/>
              <a:gd name="connsiteY1503" fmla="*/ 11880 h 2758531"/>
              <a:gd name="connsiteX1504" fmla="*/ 1460317 w 2651731"/>
              <a:gd name="connsiteY1504" fmla="*/ 11782 h 2758531"/>
              <a:gd name="connsiteX1505" fmla="*/ 1475088 w 2651731"/>
              <a:gd name="connsiteY1505" fmla="*/ 9555 h 2758531"/>
              <a:gd name="connsiteX1506" fmla="*/ 1486471 w 2651731"/>
              <a:gd name="connsiteY1506" fmla="*/ 15361 h 2758531"/>
              <a:gd name="connsiteX1507" fmla="*/ 1490188 w 2651731"/>
              <a:gd name="connsiteY1507" fmla="*/ 9787 h 2758531"/>
              <a:gd name="connsiteX1508" fmla="*/ 1519921 w 2651731"/>
              <a:gd name="connsiteY1508" fmla="*/ 19078 h 2758531"/>
              <a:gd name="connsiteX1509" fmla="*/ 1525497 w 2651731"/>
              <a:gd name="connsiteY1509" fmla="*/ 20937 h 2758531"/>
              <a:gd name="connsiteX1510" fmla="*/ 1536647 w 2651731"/>
              <a:gd name="connsiteY1510" fmla="*/ 15361 h 2758531"/>
              <a:gd name="connsiteX1511" fmla="*/ 1547794 w 2651731"/>
              <a:gd name="connsiteY1511" fmla="*/ 24654 h 2758531"/>
              <a:gd name="connsiteX1512" fmla="*/ 1469745 w 2651731"/>
              <a:gd name="connsiteY1512" fmla="*/ 19078 h 2758531"/>
              <a:gd name="connsiteX1513" fmla="*/ 1460750 w 2651731"/>
              <a:gd name="connsiteY1513" fmla="*/ 11880 h 2758531"/>
              <a:gd name="connsiteX1514" fmla="*/ 1467886 w 2651731"/>
              <a:gd name="connsiteY1514" fmla="*/ 13504 h 2758531"/>
              <a:gd name="connsiteX1515" fmla="*/ 1475088 w 2651731"/>
              <a:gd name="connsiteY1515" fmla="*/ 9555 h 2758531"/>
              <a:gd name="connsiteX1516" fmla="*/ 1412253 w 2651731"/>
              <a:gd name="connsiteY1516" fmla="*/ 60 h 2758531"/>
              <a:gd name="connsiteX1517" fmla="*/ 1453019 w 2651731"/>
              <a:gd name="connsiteY1517" fmla="*/ 6071 h 2758531"/>
              <a:gd name="connsiteX1518" fmla="*/ 1457667 w 2651731"/>
              <a:gd name="connsiteY1518" fmla="*/ 11180 h 2758531"/>
              <a:gd name="connsiteX1519" fmla="*/ 1460317 w 2651731"/>
              <a:gd name="connsiteY1519" fmla="*/ 11782 h 2758531"/>
              <a:gd name="connsiteX1520" fmla="*/ 1456736 w 2651731"/>
              <a:gd name="connsiteY1520" fmla="*/ 15361 h 2758531"/>
              <a:gd name="connsiteX1521" fmla="*/ 1404703 w 2651731"/>
              <a:gd name="connsiteY1521" fmla="*/ 4211 h 2758531"/>
              <a:gd name="connsiteX1522" fmla="*/ 1423286 w 2651731"/>
              <a:gd name="connsiteY1522" fmla="*/ 9787 h 2758531"/>
              <a:gd name="connsiteX1523" fmla="*/ 1399127 w 2651731"/>
              <a:gd name="connsiteY1523" fmla="*/ 9787 h 2758531"/>
              <a:gd name="connsiteX1524" fmla="*/ 1397270 w 2651731"/>
              <a:gd name="connsiteY1524" fmla="*/ 494 h 2758531"/>
              <a:gd name="connsiteX1525" fmla="*/ 1412253 w 2651731"/>
              <a:gd name="connsiteY1525" fmla="*/ 60 h 275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</a:cxnLst>
            <a:rect l="l" t="t" r="r" b="b"/>
            <a:pathLst>
              <a:path w="2651731" h="2758531">
                <a:moveTo>
                  <a:pt x="1202977" y="2716920"/>
                </a:moveTo>
                <a:cubicBezTo>
                  <a:pt x="1199932" y="2716413"/>
                  <a:pt x="1197395" y="2716920"/>
                  <a:pt x="1196379" y="2719964"/>
                </a:cubicBezTo>
                <a:cubicBezTo>
                  <a:pt x="1196379" y="2719964"/>
                  <a:pt x="1210587" y="2724023"/>
                  <a:pt x="1212617" y="2719964"/>
                </a:cubicBezTo>
                <a:cubicBezTo>
                  <a:pt x="1209573" y="2718950"/>
                  <a:pt x="1206021" y="2717427"/>
                  <a:pt x="1202977" y="2716920"/>
                </a:cubicBezTo>
                <a:close/>
                <a:moveTo>
                  <a:pt x="1184200" y="2703726"/>
                </a:moveTo>
                <a:lnTo>
                  <a:pt x="1184961" y="2706010"/>
                </a:lnTo>
                <a:lnTo>
                  <a:pt x="1176082" y="2709817"/>
                </a:lnTo>
                <a:lnTo>
                  <a:pt x="1181624" y="2704273"/>
                </a:lnTo>
                <a:close/>
                <a:moveTo>
                  <a:pt x="1258288" y="2703220"/>
                </a:moveTo>
                <a:cubicBezTo>
                  <a:pt x="1245602" y="2702710"/>
                  <a:pt x="1235959" y="2703726"/>
                  <a:pt x="1245093" y="2707785"/>
                </a:cubicBezTo>
                <a:cubicBezTo>
                  <a:pt x="1226825" y="2705756"/>
                  <a:pt x="1222766" y="2705756"/>
                  <a:pt x="1204499" y="2703726"/>
                </a:cubicBezTo>
                <a:cubicBezTo>
                  <a:pt x="1204499" y="2707785"/>
                  <a:pt x="1196379" y="2707785"/>
                  <a:pt x="1198411" y="2711844"/>
                </a:cubicBezTo>
                <a:cubicBezTo>
                  <a:pt x="1208558" y="2707785"/>
                  <a:pt x="1224796" y="2709817"/>
                  <a:pt x="1241034" y="2709817"/>
                </a:cubicBezTo>
                <a:cubicBezTo>
                  <a:pt x="1257272" y="2711844"/>
                  <a:pt x="1275542" y="2711844"/>
                  <a:pt x="1289748" y="2707785"/>
                </a:cubicBezTo>
                <a:cubicBezTo>
                  <a:pt x="1286705" y="2705756"/>
                  <a:pt x="1270974" y="2703726"/>
                  <a:pt x="1258288" y="2703220"/>
                </a:cubicBezTo>
                <a:close/>
                <a:moveTo>
                  <a:pt x="1169827" y="2701962"/>
                </a:moveTo>
                <a:lnTo>
                  <a:pt x="1182170" y="2703726"/>
                </a:lnTo>
                <a:lnTo>
                  <a:pt x="1181624" y="2704273"/>
                </a:lnTo>
                <a:lnTo>
                  <a:pt x="1175827" y="2705504"/>
                </a:lnTo>
                <a:close/>
                <a:moveTo>
                  <a:pt x="1165932" y="2699667"/>
                </a:moveTo>
                <a:lnTo>
                  <a:pt x="1169827" y="2701962"/>
                </a:lnTo>
                <a:lnTo>
                  <a:pt x="1160860" y="2700681"/>
                </a:lnTo>
                <a:close/>
                <a:moveTo>
                  <a:pt x="1455431" y="2698906"/>
                </a:moveTo>
                <a:cubicBezTo>
                  <a:pt x="1447565" y="2699667"/>
                  <a:pt x="1439951" y="2701697"/>
                  <a:pt x="1435892" y="2705756"/>
                </a:cubicBezTo>
                <a:cubicBezTo>
                  <a:pt x="1441983" y="2703726"/>
                  <a:pt x="1454163" y="2699667"/>
                  <a:pt x="1452130" y="2705756"/>
                </a:cubicBezTo>
                <a:cubicBezTo>
                  <a:pt x="1441983" y="2707785"/>
                  <a:pt x="1431834" y="2711844"/>
                  <a:pt x="1415596" y="2715905"/>
                </a:cubicBezTo>
                <a:cubicBezTo>
                  <a:pt x="1415596" y="2711844"/>
                  <a:pt x="1421684" y="2709817"/>
                  <a:pt x="1411534" y="2709817"/>
                </a:cubicBezTo>
                <a:cubicBezTo>
                  <a:pt x="1409507" y="2715905"/>
                  <a:pt x="1401387" y="2707785"/>
                  <a:pt x="1393269" y="2709817"/>
                </a:cubicBezTo>
                <a:cubicBezTo>
                  <a:pt x="1393269" y="2711844"/>
                  <a:pt x="1403416" y="2715905"/>
                  <a:pt x="1395296" y="2717935"/>
                </a:cubicBezTo>
                <a:cubicBezTo>
                  <a:pt x="1389208" y="2713876"/>
                  <a:pt x="1379058" y="2713876"/>
                  <a:pt x="1368911" y="2711844"/>
                </a:cubicBezTo>
                <a:cubicBezTo>
                  <a:pt x="1324256" y="2724023"/>
                  <a:pt x="1267422" y="2724023"/>
                  <a:pt x="1236975" y="2724023"/>
                </a:cubicBezTo>
                <a:cubicBezTo>
                  <a:pt x="1241034" y="2726055"/>
                  <a:pt x="1241034" y="2728085"/>
                  <a:pt x="1241034" y="2730114"/>
                </a:cubicBezTo>
                <a:cubicBezTo>
                  <a:pt x="1230887" y="2730114"/>
                  <a:pt x="1214649" y="2726055"/>
                  <a:pt x="1214649" y="2732143"/>
                </a:cubicBezTo>
                <a:cubicBezTo>
                  <a:pt x="1218708" y="2734173"/>
                  <a:pt x="1224796" y="2736202"/>
                  <a:pt x="1232914" y="2736202"/>
                </a:cubicBezTo>
                <a:cubicBezTo>
                  <a:pt x="1236975" y="2736202"/>
                  <a:pt x="1234946" y="2732143"/>
                  <a:pt x="1239004" y="2732143"/>
                </a:cubicBezTo>
                <a:cubicBezTo>
                  <a:pt x="1271480" y="2738234"/>
                  <a:pt x="1303959" y="2736202"/>
                  <a:pt x="1336435" y="2734173"/>
                </a:cubicBezTo>
                <a:cubicBezTo>
                  <a:pt x="1352673" y="2734173"/>
                  <a:pt x="1368911" y="2732143"/>
                  <a:pt x="1383120" y="2730114"/>
                </a:cubicBezTo>
                <a:cubicBezTo>
                  <a:pt x="1391237" y="2728085"/>
                  <a:pt x="1399358" y="2728085"/>
                  <a:pt x="1405446" y="2726055"/>
                </a:cubicBezTo>
                <a:cubicBezTo>
                  <a:pt x="1407475" y="2724023"/>
                  <a:pt x="1407475" y="2724023"/>
                  <a:pt x="1409507" y="2724023"/>
                </a:cubicBezTo>
                <a:lnTo>
                  <a:pt x="1409507" y="2730114"/>
                </a:lnTo>
                <a:cubicBezTo>
                  <a:pt x="1446042" y="2721996"/>
                  <a:pt x="1476489" y="2726055"/>
                  <a:pt x="1506935" y="2717935"/>
                </a:cubicBezTo>
                <a:cubicBezTo>
                  <a:pt x="1492727" y="2709817"/>
                  <a:pt x="1450101" y="2721996"/>
                  <a:pt x="1425745" y="2721996"/>
                </a:cubicBezTo>
                <a:cubicBezTo>
                  <a:pt x="1431834" y="2713876"/>
                  <a:pt x="1470401" y="2719964"/>
                  <a:pt x="1482580" y="2711844"/>
                </a:cubicBezTo>
                <a:cubicBezTo>
                  <a:pt x="1464310" y="2713876"/>
                  <a:pt x="1480548" y="2705756"/>
                  <a:pt x="1476489" y="2699667"/>
                </a:cubicBezTo>
                <a:cubicBezTo>
                  <a:pt x="1471414" y="2698651"/>
                  <a:pt x="1463296" y="2698145"/>
                  <a:pt x="1455431" y="2698906"/>
                </a:cubicBezTo>
                <a:close/>
                <a:moveTo>
                  <a:pt x="1142303" y="2696574"/>
                </a:moveTo>
                <a:lnTo>
                  <a:pt x="1146649" y="2698651"/>
                </a:lnTo>
                <a:lnTo>
                  <a:pt x="1160860" y="2700681"/>
                </a:lnTo>
                <a:lnTo>
                  <a:pt x="1155782" y="2701697"/>
                </a:lnTo>
                <a:lnTo>
                  <a:pt x="1170400" y="2709817"/>
                </a:lnTo>
                <a:lnTo>
                  <a:pt x="1161881" y="2709817"/>
                </a:lnTo>
                <a:lnTo>
                  <a:pt x="1149694" y="2707785"/>
                </a:lnTo>
                <a:cubicBezTo>
                  <a:pt x="1145635" y="2699667"/>
                  <a:pt x="1155782" y="2697638"/>
                  <a:pt x="1137515" y="2697638"/>
                </a:cubicBezTo>
                <a:close/>
                <a:moveTo>
                  <a:pt x="1303959" y="2693579"/>
                </a:moveTo>
                <a:cubicBezTo>
                  <a:pt x="1271480" y="2699667"/>
                  <a:pt x="1236975" y="2687488"/>
                  <a:pt x="1214649" y="2699667"/>
                </a:cubicBezTo>
                <a:cubicBezTo>
                  <a:pt x="1232914" y="2697638"/>
                  <a:pt x="1253213" y="2699667"/>
                  <a:pt x="1271480" y="2699667"/>
                </a:cubicBezTo>
                <a:lnTo>
                  <a:pt x="1306629" y="2696471"/>
                </a:lnTo>
                <a:lnTo>
                  <a:pt x="1307002" y="2696876"/>
                </a:lnTo>
                <a:cubicBezTo>
                  <a:pt x="1309539" y="2696621"/>
                  <a:pt x="1313092" y="2695606"/>
                  <a:pt x="1316136" y="2695606"/>
                </a:cubicBezTo>
                <a:lnTo>
                  <a:pt x="1306629" y="2696471"/>
                </a:lnTo>
                <a:close/>
                <a:moveTo>
                  <a:pt x="1076622" y="2691547"/>
                </a:moveTo>
                <a:cubicBezTo>
                  <a:pt x="1078651" y="2691547"/>
                  <a:pt x="1084742" y="2691547"/>
                  <a:pt x="1088801" y="2691547"/>
                </a:cubicBezTo>
                <a:cubicBezTo>
                  <a:pt x="1088801" y="2693579"/>
                  <a:pt x="1086772" y="2695606"/>
                  <a:pt x="1090830" y="2697638"/>
                </a:cubicBezTo>
                <a:cubicBezTo>
                  <a:pt x="1088801" y="2699667"/>
                  <a:pt x="1072563" y="2695606"/>
                  <a:pt x="1076622" y="2691547"/>
                </a:cubicBezTo>
                <a:close/>
                <a:moveTo>
                  <a:pt x="1326285" y="2689518"/>
                </a:moveTo>
                <a:cubicBezTo>
                  <a:pt x="1314106" y="2697638"/>
                  <a:pt x="1366879" y="2697638"/>
                  <a:pt x="1389208" y="2691547"/>
                </a:cubicBezTo>
                <a:cubicBezTo>
                  <a:pt x="1362820" y="2685459"/>
                  <a:pt x="1342523" y="2695606"/>
                  <a:pt x="1326285" y="2689518"/>
                </a:cubicBezTo>
                <a:close/>
                <a:moveTo>
                  <a:pt x="1441983" y="2687488"/>
                </a:moveTo>
                <a:cubicBezTo>
                  <a:pt x="1425745" y="2687488"/>
                  <a:pt x="1415596" y="2699667"/>
                  <a:pt x="1403416" y="2695606"/>
                </a:cubicBezTo>
                <a:cubicBezTo>
                  <a:pt x="1405446" y="2701697"/>
                  <a:pt x="1427772" y="2693579"/>
                  <a:pt x="1431834" y="2697638"/>
                </a:cubicBezTo>
                <a:cubicBezTo>
                  <a:pt x="1431834" y="2693579"/>
                  <a:pt x="1439951" y="2691547"/>
                  <a:pt x="1441983" y="2687488"/>
                </a:cubicBezTo>
                <a:close/>
                <a:moveTo>
                  <a:pt x="1123306" y="2687488"/>
                </a:moveTo>
                <a:cubicBezTo>
                  <a:pt x="1134472" y="2690534"/>
                  <a:pt x="1142083" y="2691040"/>
                  <a:pt x="1148933" y="2690279"/>
                </a:cubicBezTo>
                <a:lnTo>
                  <a:pt x="1150190" y="2689993"/>
                </a:lnTo>
                <a:lnTo>
                  <a:pt x="1155782" y="2693579"/>
                </a:lnTo>
                <a:lnTo>
                  <a:pt x="1142303" y="2696574"/>
                </a:lnTo>
                <a:close/>
                <a:moveTo>
                  <a:pt x="1399358" y="2683429"/>
                </a:moveTo>
                <a:cubicBezTo>
                  <a:pt x="1399358" y="2687488"/>
                  <a:pt x="1389208" y="2685459"/>
                  <a:pt x="1391237" y="2689518"/>
                </a:cubicBezTo>
                <a:cubicBezTo>
                  <a:pt x="1393269" y="2689518"/>
                  <a:pt x="1401387" y="2695606"/>
                  <a:pt x="1403416" y="2689518"/>
                </a:cubicBezTo>
                <a:cubicBezTo>
                  <a:pt x="1393269" y="2691547"/>
                  <a:pt x="1411534" y="2683429"/>
                  <a:pt x="1399358" y="2683429"/>
                </a:cubicBezTo>
                <a:close/>
                <a:moveTo>
                  <a:pt x="1573917" y="2679368"/>
                </a:moveTo>
                <a:cubicBezTo>
                  <a:pt x="1561738" y="2683429"/>
                  <a:pt x="1563770" y="2677341"/>
                  <a:pt x="1551590" y="2681400"/>
                </a:cubicBezTo>
                <a:cubicBezTo>
                  <a:pt x="1551590" y="2685459"/>
                  <a:pt x="1555649" y="2683429"/>
                  <a:pt x="1555649" y="2687488"/>
                </a:cubicBezTo>
                <a:cubicBezTo>
                  <a:pt x="1559711" y="2685459"/>
                  <a:pt x="1569858" y="2683429"/>
                  <a:pt x="1573917" y="2679368"/>
                </a:cubicBezTo>
                <a:close/>
                <a:moveTo>
                  <a:pt x="1498818" y="2677341"/>
                </a:moveTo>
                <a:cubicBezTo>
                  <a:pt x="1480548" y="2683429"/>
                  <a:pt x="1462280" y="2679368"/>
                  <a:pt x="1454163" y="2687488"/>
                </a:cubicBezTo>
                <a:cubicBezTo>
                  <a:pt x="1472427" y="2689518"/>
                  <a:pt x="1480548" y="2691547"/>
                  <a:pt x="1498818" y="2689518"/>
                </a:cubicBezTo>
                <a:cubicBezTo>
                  <a:pt x="1496786" y="2683429"/>
                  <a:pt x="1500844" y="2681400"/>
                  <a:pt x="1498818" y="2677341"/>
                </a:cubicBezTo>
                <a:close/>
                <a:moveTo>
                  <a:pt x="1458221" y="2644863"/>
                </a:moveTo>
                <a:cubicBezTo>
                  <a:pt x="1450101" y="2648924"/>
                  <a:pt x="1427772" y="2650951"/>
                  <a:pt x="1409507" y="2655012"/>
                </a:cubicBezTo>
                <a:cubicBezTo>
                  <a:pt x="1393269" y="2659071"/>
                  <a:pt x="1377029" y="2663130"/>
                  <a:pt x="1385149" y="2671250"/>
                </a:cubicBezTo>
                <a:cubicBezTo>
                  <a:pt x="1401387" y="2669221"/>
                  <a:pt x="1409507" y="2665162"/>
                  <a:pt x="1419654" y="2663130"/>
                </a:cubicBezTo>
                <a:cubicBezTo>
                  <a:pt x="1427772" y="2661101"/>
                  <a:pt x="1439951" y="2659071"/>
                  <a:pt x="1460251" y="2655012"/>
                </a:cubicBezTo>
                <a:cubicBezTo>
                  <a:pt x="1460251" y="2657042"/>
                  <a:pt x="1458221" y="2657042"/>
                  <a:pt x="1458221" y="2659071"/>
                </a:cubicBezTo>
                <a:cubicBezTo>
                  <a:pt x="1474459" y="2652983"/>
                  <a:pt x="1472427" y="2646892"/>
                  <a:pt x="1458221" y="2644863"/>
                </a:cubicBezTo>
                <a:close/>
                <a:moveTo>
                  <a:pt x="847003" y="2629131"/>
                </a:moveTo>
                <a:cubicBezTo>
                  <a:pt x="850303" y="2631161"/>
                  <a:pt x="854362" y="2634715"/>
                  <a:pt x="859437" y="2636745"/>
                </a:cubicBezTo>
                <a:cubicBezTo>
                  <a:pt x="859437" y="2638774"/>
                  <a:pt x="847258" y="2630654"/>
                  <a:pt x="839138" y="2630654"/>
                </a:cubicBezTo>
                <a:cubicBezTo>
                  <a:pt x="841170" y="2626595"/>
                  <a:pt x="843706" y="2627102"/>
                  <a:pt x="847003" y="2629131"/>
                </a:cubicBezTo>
                <a:close/>
                <a:moveTo>
                  <a:pt x="1594216" y="2620507"/>
                </a:moveTo>
                <a:cubicBezTo>
                  <a:pt x="1586096" y="2620507"/>
                  <a:pt x="1580008" y="2622534"/>
                  <a:pt x="1577978" y="2626595"/>
                </a:cubicBezTo>
                <a:cubicBezTo>
                  <a:pt x="1586096" y="2622534"/>
                  <a:pt x="1596246" y="2628625"/>
                  <a:pt x="1594216" y="2620507"/>
                </a:cubicBezTo>
                <a:close/>
                <a:moveTo>
                  <a:pt x="1661200" y="2616445"/>
                </a:moveTo>
                <a:cubicBezTo>
                  <a:pt x="1649021" y="2620507"/>
                  <a:pt x="1640901" y="2616445"/>
                  <a:pt x="1638871" y="2626595"/>
                </a:cubicBezTo>
                <a:cubicBezTo>
                  <a:pt x="1644960" y="2622534"/>
                  <a:pt x="1661200" y="2620507"/>
                  <a:pt x="1661200" y="2616445"/>
                </a:cubicBezTo>
                <a:close/>
                <a:moveTo>
                  <a:pt x="1713212" y="2611625"/>
                </a:moveTo>
                <a:cubicBezTo>
                  <a:pt x="1709406" y="2611372"/>
                  <a:pt x="1704839" y="2612386"/>
                  <a:pt x="1697735" y="2616445"/>
                </a:cubicBezTo>
                <a:cubicBezTo>
                  <a:pt x="1699765" y="2620507"/>
                  <a:pt x="1699765" y="2624566"/>
                  <a:pt x="1691644" y="2626595"/>
                </a:cubicBezTo>
                <a:cubicBezTo>
                  <a:pt x="1693676" y="2624566"/>
                  <a:pt x="1693676" y="2622534"/>
                  <a:pt x="1691644" y="2618475"/>
                </a:cubicBezTo>
                <a:cubicBezTo>
                  <a:pt x="1681497" y="2624566"/>
                  <a:pt x="1671347" y="2630654"/>
                  <a:pt x="1657139" y="2632683"/>
                </a:cubicBezTo>
                <a:cubicBezTo>
                  <a:pt x="1655109" y="2640804"/>
                  <a:pt x="1671347" y="2628625"/>
                  <a:pt x="1673377" y="2632683"/>
                </a:cubicBezTo>
                <a:cubicBezTo>
                  <a:pt x="1651048" y="2642833"/>
                  <a:pt x="1653080" y="2638774"/>
                  <a:pt x="1630751" y="2642833"/>
                </a:cubicBezTo>
                <a:cubicBezTo>
                  <a:pt x="1622633" y="2646892"/>
                  <a:pt x="1640901" y="2644863"/>
                  <a:pt x="1632783" y="2648924"/>
                </a:cubicBezTo>
                <a:cubicBezTo>
                  <a:pt x="1626692" y="2644863"/>
                  <a:pt x="1616545" y="2655012"/>
                  <a:pt x="1610454" y="2648924"/>
                </a:cubicBezTo>
                <a:cubicBezTo>
                  <a:pt x="1577978" y="2659071"/>
                  <a:pt x="1575949" y="2659071"/>
                  <a:pt x="1547532" y="2669221"/>
                </a:cubicBezTo>
                <a:cubicBezTo>
                  <a:pt x="1547532" y="2667189"/>
                  <a:pt x="1547532" y="2663130"/>
                  <a:pt x="1543473" y="2663130"/>
                </a:cubicBezTo>
                <a:cubicBezTo>
                  <a:pt x="1543473" y="2667189"/>
                  <a:pt x="1527235" y="2667189"/>
                  <a:pt x="1529262" y="2671250"/>
                </a:cubicBezTo>
                <a:cubicBezTo>
                  <a:pt x="1535352" y="2671250"/>
                  <a:pt x="1541441" y="2669221"/>
                  <a:pt x="1545500" y="2671250"/>
                </a:cubicBezTo>
                <a:cubicBezTo>
                  <a:pt x="1527235" y="2675309"/>
                  <a:pt x="1513024" y="2677341"/>
                  <a:pt x="1508965" y="2681400"/>
                </a:cubicBezTo>
                <a:cubicBezTo>
                  <a:pt x="1504906" y="2685459"/>
                  <a:pt x="1506935" y="2689518"/>
                  <a:pt x="1521144" y="2693579"/>
                </a:cubicBezTo>
                <a:cubicBezTo>
                  <a:pt x="1517082" y="2687488"/>
                  <a:pt x="1517082" y="2685459"/>
                  <a:pt x="1525203" y="2681400"/>
                </a:cubicBezTo>
                <a:cubicBezTo>
                  <a:pt x="1525203" y="2687488"/>
                  <a:pt x="1543473" y="2685459"/>
                  <a:pt x="1543473" y="2679368"/>
                </a:cubicBezTo>
                <a:cubicBezTo>
                  <a:pt x="1541441" y="2677341"/>
                  <a:pt x="1533323" y="2681400"/>
                  <a:pt x="1531294" y="2679368"/>
                </a:cubicBezTo>
                <a:cubicBezTo>
                  <a:pt x="1569858" y="2673280"/>
                  <a:pt x="1600304" y="2663130"/>
                  <a:pt x="1638871" y="2657042"/>
                </a:cubicBezTo>
                <a:cubicBezTo>
                  <a:pt x="1655109" y="2642833"/>
                  <a:pt x="1713973" y="2634713"/>
                  <a:pt x="1724120" y="2614416"/>
                </a:cubicBezTo>
                <a:cubicBezTo>
                  <a:pt x="1720061" y="2613401"/>
                  <a:pt x="1717017" y="2611879"/>
                  <a:pt x="1713212" y="2611625"/>
                </a:cubicBezTo>
                <a:close/>
                <a:moveTo>
                  <a:pt x="1414856" y="2608871"/>
                </a:moveTo>
                <a:lnTo>
                  <a:pt x="1415660" y="2609460"/>
                </a:lnTo>
                <a:lnTo>
                  <a:pt x="1411534" y="2610357"/>
                </a:lnTo>
                <a:close/>
                <a:moveTo>
                  <a:pt x="701593" y="2587718"/>
                </a:moveTo>
                <a:lnTo>
                  <a:pt x="709722" y="2592007"/>
                </a:lnTo>
                <a:lnTo>
                  <a:pt x="705175" y="2590058"/>
                </a:lnTo>
                <a:close/>
                <a:moveTo>
                  <a:pt x="1549561" y="2577878"/>
                </a:moveTo>
                <a:cubicBezTo>
                  <a:pt x="1535352" y="2581940"/>
                  <a:pt x="1521144" y="2585999"/>
                  <a:pt x="1508965" y="2588028"/>
                </a:cubicBezTo>
                <a:cubicBezTo>
                  <a:pt x="1494756" y="2590058"/>
                  <a:pt x="1484606" y="2590058"/>
                  <a:pt x="1472427" y="2592090"/>
                </a:cubicBezTo>
                <a:cubicBezTo>
                  <a:pt x="1461264" y="2593103"/>
                  <a:pt x="1450609" y="2594625"/>
                  <a:pt x="1440460" y="2597416"/>
                </a:cubicBezTo>
                <a:lnTo>
                  <a:pt x="1414856" y="2608871"/>
                </a:lnTo>
                <a:lnTo>
                  <a:pt x="1414200" y="2608390"/>
                </a:lnTo>
                <a:cubicBezTo>
                  <a:pt x="1405446" y="2608581"/>
                  <a:pt x="1388700" y="2618477"/>
                  <a:pt x="1381090" y="2612387"/>
                </a:cubicBezTo>
                <a:cubicBezTo>
                  <a:pt x="1387178" y="2608328"/>
                  <a:pt x="1409507" y="2614416"/>
                  <a:pt x="1405446" y="2602237"/>
                </a:cubicBezTo>
                <a:cubicBezTo>
                  <a:pt x="1387178" y="2604269"/>
                  <a:pt x="1397328" y="2604269"/>
                  <a:pt x="1387178" y="2602237"/>
                </a:cubicBezTo>
                <a:cubicBezTo>
                  <a:pt x="1383120" y="2605282"/>
                  <a:pt x="1379567" y="2606296"/>
                  <a:pt x="1374238" y="2606805"/>
                </a:cubicBezTo>
                <a:lnTo>
                  <a:pt x="1373596" y="2606845"/>
                </a:lnTo>
                <a:lnTo>
                  <a:pt x="1376159" y="2608728"/>
                </a:lnTo>
                <a:cubicBezTo>
                  <a:pt x="1376013" y="2609949"/>
                  <a:pt x="1373575" y="2610994"/>
                  <a:pt x="1367534" y="2611458"/>
                </a:cubicBezTo>
                <a:lnTo>
                  <a:pt x="1364929" y="2607405"/>
                </a:lnTo>
                <a:lnTo>
                  <a:pt x="1350641" y="2608328"/>
                </a:lnTo>
                <a:cubicBezTo>
                  <a:pt x="1346582" y="2614416"/>
                  <a:pt x="1364852" y="2614416"/>
                  <a:pt x="1356732" y="2616445"/>
                </a:cubicBezTo>
                <a:cubicBezTo>
                  <a:pt x="1350641" y="2614416"/>
                  <a:pt x="1348614" y="2620507"/>
                  <a:pt x="1344553" y="2614416"/>
                </a:cubicBezTo>
                <a:cubicBezTo>
                  <a:pt x="1346582" y="2614416"/>
                  <a:pt x="1348614" y="2608328"/>
                  <a:pt x="1344553" y="2604269"/>
                </a:cubicBezTo>
                <a:cubicBezTo>
                  <a:pt x="1336435" y="2610357"/>
                  <a:pt x="1305986" y="2610357"/>
                  <a:pt x="1293809" y="2618475"/>
                </a:cubicBezTo>
                <a:cubicBezTo>
                  <a:pt x="1301927" y="2618475"/>
                  <a:pt x="1316136" y="2614416"/>
                  <a:pt x="1320197" y="2618475"/>
                </a:cubicBezTo>
                <a:lnTo>
                  <a:pt x="1313056" y="2622046"/>
                </a:lnTo>
                <a:lnTo>
                  <a:pt x="1297868" y="2622534"/>
                </a:lnTo>
                <a:cubicBezTo>
                  <a:pt x="1303959" y="2618475"/>
                  <a:pt x="1308018" y="2626595"/>
                  <a:pt x="1318165" y="2624566"/>
                </a:cubicBezTo>
                <a:cubicBezTo>
                  <a:pt x="1318165" y="2622534"/>
                  <a:pt x="1314106" y="2622534"/>
                  <a:pt x="1312077" y="2622534"/>
                </a:cubicBezTo>
                <a:lnTo>
                  <a:pt x="1313056" y="2622046"/>
                </a:lnTo>
                <a:lnTo>
                  <a:pt x="1360791" y="2620507"/>
                </a:lnTo>
                <a:cubicBezTo>
                  <a:pt x="1370940" y="2618475"/>
                  <a:pt x="1381090" y="2618475"/>
                  <a:pt x="1391237" y="2616445"/>
                </a:cubicBezTo>
                <a:cubicBezTo>
                  <a:pt x="1401387" y="2614416"/>
                  <a:pt x="1409507" y="2612387"/>
                  <a:pt x="1419654" y="2612387"/>
                </a:cubicBezTo>
                <a:lnTo>
                  <a:pt x="1415660" y="2609460"/>
                </a:lnTo>
                <a:lnTo>
                  <a:pt x="1423207" y="2607820"/>
                </a:lnTo>
                <a:cubicBezTo>
                  <a:pt x="1427267" y="2606806"/>
                  <a:pt x="1430819" y="2606298"/>
                  <a:pt x="1431834" y="2608328"/>
                </a:cubicBezTo>
                <a:cubicBezTo>
                  <a:pt x="1431834" y="2612387"/>
                  <a:pt x="1429804" y="2614416"/>
                  <a:pt x="1429804" y="2616445"/>
                </a:cubicBezTo>
                <a:cubicBezTo>
                  <a:pt x="1435892" y="2616445"/>
                  <a:pt x="1446042" y="2620507"/>
                  <a:pt x="1448072" y="2614416"/>
                </a:cubicBezTo>
                <a:cubicBezTo>
                  <a:pt x="1441983" y="2616445"/>
                  <a:pt x="1431834" y="2610357"/>
                  <a:pt x="1437925" y="2608328"/>
                </a:cubicBezTo>
                <a:cubicBezTo>
                  <a:pt x="1454163" y="2606296"/>
                  <a:pt x="1476489" y="2604269"/>
                  <a:pt x="1496786" y="2600207"/>
                </a:cubicBezTo>
                <a:cubicBezTo>
                  <a:pt x="1500844" y="2598178"/>
                  <a:pt x="1506935" y="2598178"/>
                  <a:pt x="1513024" y="2596149"/>
                </a:cubicBezTo>
                <a:cubicBezTo>
                  <a:pt x="1517082" y="2594116"/>
                  <a:pt x="1523173" y="2594116"/>
                  <a:pt x="1527235" y="2592090"/>
                </a:cubicBezTo>
                <a:cubicBezTo>
                  <a:pt x="1537382" y="2590058"/>
                  <a:pt x="1545500" y="2585999"/>
                  <a:pt x="1553620" y="2581940"/>
                </a:cubicBezTo>
                <a:cubicBezTo>
                  <a:pt x="1549561" y="2581940"/>
                  <a:pt x="1549561" y="2579911"/>
                  <a:pt x="1549561" y="2577878"/>
                </a:cubicBezTo>
                <a:close/>
                <a:moveTo>
                  <a:pt x="748299" y="2574154"/>
                </a:moveTo>
                <a:lnTo>
                  <a:pt x="753889" y="2576157"/>
                </a:lnTo>
                <a:lnTo>
                  <a:pt x="753889" y="2577878"/>
                </a:lnTo>
                <a:close/>
                <a:moveTo>
                  <a:pt x="753889" y="2572313"/>
                </a:moveTo>
                <a:lnTo>
                  <a:pt x="756886" y="2573427"/>
                </a:lnTo>
                <a:lnTo>
                  <a:pt x="757828" y="2573939"/>
                </a:lnTo>
                <a:lnTo>
                  <a:pt x="755157" y="2576610"/>
                </a:lnTo>
                <a:lnTo>
                  <a:pt x="753889" y="2576157"/>
                </a:lnTo>
                <a:close/>
                <a:moveTo>
                  <a:pt x="744129" y="2571374"/>
                </a:moveTo>
                <a:lnTo>
                  <a:pt x="748299" y="2574154"/>
                </a:lnTo>
                <a:lnTo>
                  <a:pt x="741710" y="2571790"/>
                </a:lnTo>
                <a:close/>
                <a:moveTo>
                  <a:pt x="1941308" y="2563673"/>
                </a:moveTo>
                <a:cubicBezTo>
                  <a:pt x="1933190" y="2571790"/>
                  <a:pt x="1921011" y="2573820"/>
                  <a:pt x="1921011" y="2581940"/>
                </a:cubicBezTo>
                <a:cubicBezTo>
                  <a:pt x="1925070" y="2575852"/>
                  <a:pt x="1941308" y="2567731"/>
                  <a:pt x="1941308" y="2563673"/>
                </a:cubicBezTo>
                <a:close/>
                <a:moveTo>
                  <a:pt x="2006262" y="2557582"/>
                </a:moveTo>
                <a:cubicBezTo>
                  <a:pt x="2008289" y="2559614"/>
                  <a:pt x="2008289" y="2561641"/>
                  <a:pt x="2012351" y="2559614"/>
                </a:cubicBezTo>
                <a:cubicBezTo>
                  <a:pt x="2012351" y="2561641"/>
                  <a:pt x="2010321" y="2563673"/>
                  <a:pt x="2010321" y="2561641"/>
                </a:cubicBezTo>
                <a:cubicBezTo>
                  <a:pt x="2004230" y="2573820"/>
                  <a:pt x="2006262" y="2559614"/>
                  <a:pt x="1996113" y="2565702"/>
                </a:cubicBezTo>
                <a:cubicBezTo>
                  <a:pt x="1996113" y="2563673"/>
                  <a:pt x="2002201" y="2559614"/>
                  <a:pt x="2006262" y="2557582"/>
                </a:cubicBezTo>
                <a:close/>
                <a:moveTo>
                  <a:pt x="837381" y="2530141"/>
                </a:moveTo>
                <a:lnTo>
                  <a:pt x="946718" y="2563673"/>
                </a:lnTo>
                <a:cubicBezTo>
                  <a:pt x="955852" y="2562657"/>
                  <a:pt x="972596" y="2564179"/>
                  <a:pt x="986298" y="2567983"/>
                </a:cubicBezTo>
                <a:lnTo>
                  <a:pt x="999491" y="2573740"/>
                </a:lnTo>
                <a:lnTo>
                  <a:pt x="999491" y="2579911"/>
                </a:lnTo>
                <a:cubicBezTo>
                  <a:pt x="971074" y="2577878"/>
                  <a:pt x="944686" y="2569761"/>
                  <a:pt x="918301" y="2559614"/>
                </a:cubicBezTo>
                <a:cubicBezTo>
                  <a:pt x="893945" y="2547435"/>
                  <a:pt x="867555" y="2537285"/>
                  <a:pt x="839138" y="2531197"/>
                </a:cubicBezTo>
                <a:close/>
                <a:moveTo>
                  <a:pt x="2010321" y="2529165"/>
                </a:moveTo>
                <a:lnTo>
                  <a:pt x="2000171" y="2535255"/>
                </a:lnTo>
                <a:cubicBezTo>
                  <a:pt x="2002201" y="2539314"/>
                  <a:pt x="2008289" y="2535255"/>
                  <a:pt x="2012351" y="2533223"/>
                </a:cubicBezTo>
                <a:close/>
                <a:moveTo>
                  <a:pt x="588349" y="2523527"/>
                </a:moveTo>
                <a:lnTo>
                  <a:pt x="615862" y="2537285"/>
                </a:lnTo>
                <a:cubicBezTo>
                  <a:pt x="621953" y="2541344"/>
                  <a:pt x="617894" y="2547435"/>
                  <a:pt x="630073" y="2551493"/>
                </a:cubicBezTo>
                <a:cubicBezTo>
                  <a:pt x="632102" y="2553523"/>
                  <a:pt x="634132" y="2551493"/>
                  <a:pt x="636161" y="2553523"/>
                </a:cubicBezTo>
                <a:cubicBezTo>
                  <a:pt x="640220" y="2555552"/>
                  <a:pt x="634132" y="2545403"/>
                  <a:pt x="642252" y="2547435"/>
                </a:cubicBezTo>
                <a:cubicBezTo>
                  <a:pt x="648340" y="2549461"/>
                  <a:pt x="646311" y="2561641"/>
                  <a:pt x="652399" y="2555552"/>
                </a:cubicBezTo>
                <a:lnTo>
                  <a:pt x="701593" y="2587718"/>
                </a:lnTo>
                <a:lnTo>
                  <a:pt x="684875" y="2578895"/>
                </a:lnTo>
                <a:cubicBezTo>
                  <a:pt x="670160" y="2572806"/>
                  <a:pt x="655445" y="2568745"/>
                  <a:pt x="648340" y="2571790"/>
                </a:cubicBezTo>
                <a:cubicBezTo>
                  <a:pt x="642252" y="2567731"/>
                  <a:pt x="634132" y="2559614"/>
                  <a:pt x="630073" y="2563673"/>
                </a:cubicBezTo>
                <a:cubicBezTo>
                  <a:pt x="615862" y="2543373"/>
                  <a:pt x="581359" y="2535255"/>
                  <a:pt x="573239" y="2525106"/>
                </a:cubicBezTo>
                <a:cubicBezTo>
                  <a:pt x="577298" y="2525106"/>
                  <a:pt x="585418" y="2529165"/>
                  <a:pt x="589477" y="2529165"/>
                </a:cubicBezTo>
                <a:close/>
                <a:moveTo>
                  <a:pt x="581791" y="2515248"/>
                </a:moveTo>
                <a:lnTo>
                  <a:pt x="587447" y="2519017"/>
                </a:lnTo>
                <a:lnTo>
                  <a:pt x="588349" y="2523527"/>
                </a:lnTo>
                <a:lnTo>
                  <a:pt x="587447" y="2523076"/>
                </a:lnTo>
                <a:close/>
                <a:moveTo>
                  <a:pt x="2026559" y="2510897"/>
                </a:moveTo>
                <a:cubicBezTo>
                  <a:pt x="2018439" y="2514959"/>
                  <a:pt x="2010321" y="2521047"/>
                  <a:pt x="2012351" y="2525106"/>
                </a:cubicBezTo>
                <a:cubicBezTo>
                  <a:pt x="2016409" y="2525106"/>
                  <a:pt x="2022500" y="2521047"/>
                  <a:pt x="2030618" y="2514959"/>
                </a:cubicBezTo>
                <a:close/>
                <a:moveTo>
                  <a:pt x="2121958" y="2480451"/>
                </a:moveTo>
                <a:cubicBezTo>
                  <a:pt x="2130078" y="2480451"/>
                  <a:pt x="2140228" y="2482480"/>
                  <a:pt x="2128049" y="2492630"/>
                </a:cubicBezTo>
                <a:cubicBezTo>
                  <a:pt x="2121958" y="2488568"/>
                  <a:pt x="2121958" y="2488568"/>
                  <a:pt x="2121958" y="2480451"/>
                </a:cubicBezTo>
                <a:close/>
                <a:moveTo>
                  <a:pt x="2046856" y="2480451"/>
                </a:moveTo>
                <a:cubicBezTo>
                  <a:pt x="2034679" y="2490600"/>
                  <a:pt x="2016409" y="2504806"/>
                  <a:pt x="1998142" y="2516985"/>
                </a:cubicBezTo>
                <a:cubicBezTo>
                  <a:pt x="1981904" y="2529165"/>
                  <a:pt x="1967695" y="2541344"/>
                  <a:pt x="1965666" y="2547435"/>
                </a:cubicBezTo>
                <a:cubicBezTo>
                  <a:pt x="1973784" y="2539314"/>
                  <a:pt x="1992051" y="2529165"/>
                  <a:pt x="2008289" y="2516985"/>
                </a:cubicBezTo>
                <a:cubicBezTo>
                  <a:pt x="2024527" y="2504806"/>
                  <a:pt x="2040768" y="2490600"/>
                  <a:pt x="2046856" y="2480451"/>
                </a:cubicBezTo>
                <a:close/>
                <a:moveTo>
                  <a:pt x="2144287" y="2472330"/>
                </a:moveTo>
                <a:cubicBezTo>
                  <a:pt x="2144287" y="2474362"/>
                  <a:pt x="2144287" y="2476392"/>
                  <a:pt x="2144287" y="2478421"/>
                </a:cubicBezTo>
                <a:cubicBezTo>
                  <a:pt x="2140228" y="2480451"/>
                  <a:pt x="2134137" y="2480451"/>
                  <a:pt x="2138196" y="2478421"/>
                </a:cubicBezTo>
                <a:cubicBezTo>
                  <a:pt x="2136166" y="2478421"/>
                  <a:pt x="2130078" y="2482480"/>
                  <a:pt x="2130078" y="2478421"/>
                </a:cubicBezTo>
                <a:cubicBezTo>
                  <a:pt x="2134137" y="2476392"/>
                  <a:pt x="2136166" y="2476392"/>
                  <a:pt x="2136166" y="2474362"/>
                </a:cubicBezTo>
                <a:cubicBezTo>
                  <a:pt x="2138196" y="2472330"/>
                  <a:pt x="2140228" y="2476392"/>
                  <a:pt x="2144287" y="2472330"/>
                </a:cubicBezTo>
                <a:close/>
                <a:moveTo>
                  <a:pt x="875675" y="2472330"/>
                </a:moveTo>
                <a:cubicBezTo>
                  <a:pt x="875675" y="2478421"/>
                  <a:pt x="883795" y="2484509"/>
                  <a:pt x="895972" y="2488568"/>
                </a:cubicBezTo>
                <a:lnTo>
                  <a:pt x="896134" y="2489367"/>
                </a:lnTo>
                <a:lnTo>
                  <a:pt x="901097" y="2492526"/>
                </a:lnTo>
                <a:cubicBezTo>
                  <a:pt x="908530" y="2498100"/>
                  <a:pt x="914101" y="2501816"/>
                  <a:pt x="915961" y="2507393"/>
                </a:cubicBezTo>
                <a:lnTo>
                  <a:pt x="914062" y="2513807"/>
                </a:lnTo>
                <a:lnTo>
                  <a:pt x="918301" y="2516985"/>
                </a:lnTo>
                <a:cubicBezTo>
                  <a:pt x="924389" y="2519017"/>
                  <a:pt x="930480" y="2521047"/>
                  <a:pt x="932507" y="2525106"/>
                </a:cubicBezTo>
                <a:cubicBezTo>
                  <a:pt x="928448" y="2523076"/>
                  <a:pt x="922360" y="2521047"/>
                  <a:pt x="918301" y="2519017"/>
                </a:cubicBezTo>
                <a:cubicBezTo>
                  <a:pt x="918301" y="2525106"/>
                  <a:pt x="940627" y="2531197"/>
                  <a:pt x="946718" y="2529165"/>
                </a:cubicBezTo>
                <a:cubicBezTo>
                  <a:pt x="948745" y="2521047"/>
                  <a:pt x="930480" y="2531197"/>
                  <a:pt x="936568" y="2521047"/>
                </a:cubicBezTo>
                <a:cubicBezTo>
                  <a:pt x="946718" y="2523076"/>
                  <a:pt x="956865" y="2525106"/>
                  <a:pt x="967015" y="2527135"/>
                </a:cubicBezTo>
                <a:cubicBezTo>
                  <a:pt x="967015" y="2527135"/>
                  <a:pt x="964985" y="2527135"/>
                  <a:pt x="964985" y="2525106"/>
                </a:cubicBezTo>
                <a:cubicBezTo>
                  <a:pt x="981223" y="2533223"/>
                  <a:pt x="991373" y="2529165"/>
                  <a:pt x="1007611" y="2531197"/>
                </a:cubicBezTo>
                <a:cubicBezTo>
                  <a:pt x="1007611" y="2531197"/>
                  <a:pt x="1009638" y="2529165"/>
                  <a:pt x="1009638" y="2529165"/>
                </a:cubicBezTo>
                <a:cubicBezTo>
                  <a:pt x="993400" y="2523076"/>
                  <a:pt x="979194" y="2514959"/>
                  <a:pt x="967015" y="2502779"/>
                </a:cubicBezTo>
                <a:cubicBezTo>
                  <a:pt x="960924" y="2496689"/>
                  <a:pt x="952806" y="2494659"/>
                  <a:pt x="946718" y="2490600"/>
                </a:cubicBezTo>
                <a:cubicBezTo>
                  <a:pt x="940627" y="2488568"/>
                  <a:pt x="940627" y="2492630"/>
                  <a:pt x="936568" y="2494659"/>
                </a:cubicBezTo>
                <a:cubicBezTo>
                  <a:pt x="934539" y="2494659"/>
                  <a:pt x="930480" y="2496689"/>
                  <a:pt x="926418" y="2492630"/>
                </a:cubicBezTo>
                <a:lnTo>
                  <a:pt x="919227" y="2483997"/>
                </a:lnTo>
                <a:lnTo>
                  <a:pt x="897375" y="2479517"/>
                </a:lnTo>
                <a:lnTo>
                  <a:pt x="897054" y="2476607"/>
                </a:lnTo>
                <a:lnTo>
                  <a:pt x="891666" y="2475530"/>
                </a:lnTo>
                <a:lnTo>
                  <a:pt x="891802" y="2475800"/>
                </a:lnTo>
                <a:lnTo>
                  <a:pt x="891375" y="2475471"/>
                </a:lnTo>
                <a:close/>
                <a:moveTo>
                  <a:pt x="2199089" y="2439854"/>
                </a:moveTo>
                <a:cubicBezTo>
                  <a:pt x="2190971" y="2447975"/>
                  <a:pt x="2195030" y="2447975"/>
                  <a:pt x="2184883" y="2454063"/>
                </a:cubicBezTo>
                <a:cubicBezTo>
                  <a:pt x="2184883" y="2452033"/>
                  <a:pt x="2190971" y="2447975"/>
                  <a:pt x="2193000" y="2443913"/>
                </a:cubicBezTo>
                <a:cubicBezTo>
                  <a:pt x="2190971" y="2441884"/>
                  <a:pt x="2186910" y="2447975"/>
                  <a:pt x="2184883" y="2450004"/>
                </a:cubicBezTo>
                <a:cubicBezTo>
                  <a:pt x="2180821" y="2450004"/>
                  <a:pt x="2188942" y="2439854"/>
                  <a:pt x="2180821" y="2445942"/>
                </a:cubicBezTo>
                <a:cubicBezTo>
                  <a:pt x="2180821" y="2441884"/>
                  <a:pt x="2195030" y="2439854"/>
                  <a:pt x="2199089" y="2439854"/>
                </a:cubicBezTo>
                <a:close/>
                <a:moveTo>
                  <a:pt x="613050" y="2427481"/>
                </a:moveTo>
                <a:cubicBezTo>
                  <a:pt x="620483" y="2429341"/>
                  <a:pt x="627916" y="2429341"/>
                  <a:pt x="637209" y="2436774"/>
                </a:cubicBezTo>
                <a:cubicBezTo>
                  <a:pt x="639066" y="2434915"/>
                  <a:pt x="635350" y="2431198"/>
                  <a:pt x="637209" y="2429341"/>
                </a:cubicBezTo>
                <a:cubicBezTo>
                  <a:pt x="648356" y="2434915"/>
                  <a:pt x="646499" y="2438631"/>
                  <a:pt x="657649" y="2440488"/>
                </a:cubicBezTo>
                <a:cubicBezTo>
                  <a:pt x="657649" y="2438631"/>
                  <a:pt x="655792" y="2436774"/>
                  <a:pt x="650216" y="2433058"/>
                </a:cubicBezTo>
                <a:cubicBezTo>
                  <a:pt x="655792" y="2431198"/>
                  <a:pt x="659509" y="2436774"/>
                  <a:pt x="666939" y="2434915"/>
                </a:cubicBezTo>
                <a:cubicBezTo>
                  <a:pt x="674375" y="2438631"/>
                  <a:pt x="665083" y="2440488"/>
                  <a:pt x="661366" y="2440488"/>
                </a:cubicBezTo>
                <a:cubicBezTo>
                  <a:pt x="665083" y="2444205"/>
                  <a:pt x="666939" y="2447924"/>
                  <a:pt x="672516" y="2451641"/>
                </a:cubicBezTo>
                <a:cubicBezTo>
                  <a:pt x="670659" y="2453498"/>
                  <a:pt x="665083" y="2449781"/>
                  <a:pt x="665083" y="2453498"/>
                </a:cubicBezTo>
                <a:cubicBezTo>
                  <a:pt x="646499" y="2446065"/>
                  <a:pt x="639066" y="2438631"/>
                  <a:pt x="627916" y="2440488"/>
                </a:cubicBezTo>
                <a:cubicBezTo>
                  <a:pt x="620483" y="2434915"/>
                  <a:pt x="622343" y="2431198"/>
                  <a:pt x="613050" y="2427481"/>
                </a:cubicBezTo>
                <a:close/>
                <a:moveTo>
                  <a:pt x="431153" y="2397229"/>
                </a:moveTo>
                <a:cubicBezTo>
                  <a:pt x="445362" y="2411437"/>
                  <a:pt x="467690" y="2427675"/>
                  <a:pt x="490017" y="2445942"/>
                </a:cubicBezTo>
                <a:cubicBezTo>
                  <a:pt x="512346" y="2464213"/>
                  <a:pt x="534672" y="2484509"/>
                  <a:pt x="557001" y="2498718"/>
                </a:cubicBezTo>
                <a:cubicBezTo>
                  <a:pt x="562076" y="2502779"/>
                  <a:pt x="570700" y="2505822"/>
                  <a:pt x="577552" y="2509377"/>
                </a:cubicBezTo>
                <a:lnTo>
                  <a:pt x="581791" y="2515248"/>
                </a:lnTo>
                <a:lnTo>
                  <a:pt x="532642" y="2482480"/>
                </a:lnTo>
                <a:cubicBezTo>
                  <a:pt x="516404" y="2468271"/>
                  <a:pt x="500166" y="2454063"/>
                  <a:pt x="481899" y="2445942"/>
                </a:cubicBezTo>
                <a:cubicBezTo>
                  <a:pt x="465658" y="2423614"/>
                  <a:pt x="453482" y="2421587"/>
                  <a:pt x="431153" y="2397229"/>
                </a:cubicBezTo>
                <a:close/>
                <a:moveTo>
                  <a:pt x="804635" y="2395199"/>
                </a:moveTo>
                <a:cubicBezTo>
                  <a:pt x="804635" y="2395199"/>
                  <a:pt x="806662" y="2397229"/>
                  <a:pt x="810720" y="2397229"/>
                </a:cubicBezTo>
                <a:cubicBezTo>
                  <a:pt x="810720" y="2395199"/>
                  <a:pt x="810720" y="2395199"/>
                  <a:pt x="810720" y="2395199"/>
                </a:cubicBezTo>
                <a:cubicBezTo>
                  <a:pt x="808694" y="2395199"/>
                  <a:pt x="808694" y="2395199"/>
                  <a:pt x="806662" y="2395199"/>
                </a:cubicBezTo>
                <a:cubicBezTo>
                  <a:pt x="804635" y="2395199"/>
                  <a:pt x="804635" y="2395199"/>
                  <a:pt x="804635" y="2395199"/>
                </a:cubicBezTo>
                <a:close/>
                <a:moveTo>
                  <a:pt x="632102" y="2385049"/>
                </a:moveTo>
                <a:lnTo>
                  <a:pt x="632171" y="2385209"/>
                </a:lnTo>
                <a:lnTo>
                  <a:pt x="632018" y="2385081"/>
                </a:lnTo>
                <a:close/>
                <a:moveTo>
                  <a:pt x="621953" y="2376932"/>
                </a:moveTo>
                <a:lnTo>
                  <a:pt x="632018" y="2385081"/>
                </a:lnTo>
                <a:lnTo>
                  <a:pt x="630073" y="2385811"/>
                </a:lnTo>
                <a:cubicBezTo>
                  <a:pt x="630580" y="2387588"/>
                  <a:pt x="631086" y="2390124"/>
                  <a:pt x="628041" y="2391138"/>
                </a:cubicBezTo>
                <a:cubicBezTo>
                  <a:pt x="607744" y="2378958"/>
                  <a:pt x="632102" y="2385049"/>
                  <a:pt x="621953" y="2376932"/>
                </a:cubicBezTo>
                <a:close/>
                <a:moveTo>
                  <a:pt x="2248564" y="2364498"/>
                </a:moveTo>
                <a:lnTo>
                  <a:pt x="2248294" y="2366769"/>
                </a:lnTo>
                <a:lnTo>
                  <a:pt x="2243744" y="2370841"/>
                </a:lnTo>
                <a:lnTo>
                  <a:pt x="2247646" y="2365076"/>
                </a:lnTo>
                <a:close/>
                <a:moveTo>
                  <a:pt x="2253925" y="2361723"/>
                </a:moveTo>
                <a:lnTo>
                  <a:pt x="2247803" y="2370841"/>
                </a:lnTo>
                <a:lnTo>
                  <a:pt x="2248294" y="2366769"/>
                </a:lnTo>
                <a:close/>
                <a:moveTo>
                  <a:pt x="2274193" y="2360694"/>
                </a:moveTo>
                <a:cubicBezTo>
                  <a:pt x="2276220" y="2360694"/>
                  <a:pt x="2264041" y="2368811"/>
                  <a:pt x="2262014" y="2374900"/>
                </a:cubicBezTo>
                <a:cubicBezTo>
                  <a:pt x="2264041" y="2366782"/>
                  <a:pt x="2257952" y="2372870"/>
                  <a:pt x="2251864" y="2380991"/>
                </a:cubicBezTo>
                <a:cubicBezTo>
                  <a:pt x="2249835" y="2372870"/>
                  <a:pt x="2266073" y="2366782"/>
                  <a:pt x="2274193" y="2360694"/>
                </a:cubicBezTo>
                <a:close/>
                <a:moveTo>
                  <a:pt x="2243744" y="2352573"/>
                </a:moveTo>
                <a:cubicBezTo>
                  <a:pt x="2241714" y="2358662"/>
                  <a:pt x="2231565" y="2366782"/>
                  <a:pt x="2237656" y="2368811"/>
                </a:cubicBezTo>
                <a:lnTo>
                  <a:pt x="2247803" y="2356632"/>
                </a:lnTo>
                <a:close/>
                <a:moveTo>
                  <a:pt x="2269620" y="2338359"/>
                </a:moveTo>
                <a:lnTo>
                  <a:pt x="2265566" y="2351305"/>
                </a:lnTo>
                <a:lnTo>
                  <a:pt x="2253925" y="2361723"/>
                </a:lnTo>
                <a:close/>
                <a:moveTo>
                  <a:pt x="593536" y="2330244"/>
                </a:moveTo>
                <a:cubicBezTo>
                  <a:pt x="589477" y="2332277"/>
                  <a:pt x="587447" y="2334303"/>
                  <a:pt x="587447" y="2336335"/>
                </a:cubicBezTo>
                <a:cubicBezTo>
                  <a:pt x="589477" y="2336335"/>
                  <a:pt x="591506" y="2334303"/>
                  <a:pt x="593536" y="2332277"/>
                </a:cubicBezTo>
                <a:cubicBezTo>
                  <a:pt x="597597" y="2336335"/>
                  <a:pt x="599624" y="2338365"/>
                  <a:pt x="603685" y="2342424"/>
                </a:cubicBezTo>
                <a:cubicBezTo>
                  <a:pt x="603685" y="2342424"/>
                  <a:pt x="603685" y="2340394"/>
                  <a:pt x="603685" y="2340394"/>
                </a:cubicBezTo>
                <a:cubicBezTo>
                  <a:pt x="603685" y="2334303"/>
                  <a:pt x="599624" y="2328215"/>
                  <a:pt x="593536" y="2330244"/>
                </a:cubicBezTo>
                <a:close/>
                <a:moveTo>
                  <a:pt x="2276127" y="2326881"/>
                </a:moveTo>
                <a:lnTo>
                  <a:pt x="2270638" y="2336842"/>
                </a:lnTo>
                <a:lnTo>
                  <a:pt x="2269620" y="2338359"/>
                </a:lnTo>
                <a:lnTo>
                  <a:pt x="2272161" y="2330244"/>
                </a:lnTo>
                <a:close/>
                <a:moveTo>
                  <a:pt x="642252" y="2322127"/>
                </a:moveTo>
                <a:cubicBezTo>
                  <a:pt x="640220" y="2322127"/>
                  <a:pt x="640220" y="2324156"/>
                  <a:pt x="640220" y="2324156"/>
                </a:cubicBezTo>
                <a:cubicBezTo>
                  <a:pt x="638191" y="2324156"/>
                  <a:pt x="638191" y="2326186"/>
                  <a:pt x="638191" y="2326186"/>
                </a:cubicBezTo>
                <a:cubicBezTo>
                  <a:pt x="638191" y="2328215"/>
                  <a:pt x="640220" y="2328215"/>
                  <a:pt x="640220" y="2328215"/>
                </a:cubicBezTo>
                <a:cubicBezTo>
                  <a:pt x="640220" y="2328215"/>
                  <a:pt x="642252" y="2326186"/>
                  <a:pt x="642252" y="2326186"/>
                </a:cubicBezTo>
                <a:cubicBezTo>
                  <a:pt x="642252" y="2324156"/>
                  <a:pt x="640220" y="2324156"/>
                  <a:pt x="642252" y="2322127"/>
                </a:cubicBezTo>
                <a:close/>
                <a:moveTo>
                  <a:pt x="2259982" y="2301827"/>
                </a:moveTo>
                <a:cubicBezTo>
                  <a:pt x="2251864" y="2305889"/>
                  <a:pt x="2243744" y="2314006"/>
                  <a:pt x="2235626" y="2320097"/>
                </a:cubicBezTo>
                <a:cubicBezTo>
                  <a:pt x="2237656" y="2322127"/>
                  <a:pt x="2241714" y="2320097"/>
                  <a:pt x="2243744" y="2322127"/>
                </a:cubicBezTo>
                <a:cubicBezTo>
                  <a:pt x="2251864" y="2311977"/>
                  <a:pt x="2264041" y="2307918"/>
                  <a:pt x="2259982" y="2301827"/>
                </a:cubicBezTo>
                <a:close/>
                <a:moveTo>
                  <a:pt x="2304637" y="2291680"/>
                </a:moveTo>
                <a:cubicBezTo>
                  <a:pt x="2303624" y="2297768"/>
                  <a:pt x="2298549" y="2305889"/>
                  <a:pt x="2292206" y="2313248"/>
                </a:cubicBezTo>
                <a:lnTo>
                  <a:pt x="2276127" y="2326881"/>
                </a:lnTo>
                <a:lnTo>
                  <a:pt x="2284340" y="2311977"/>
                </a:lnTo>
                <a:close/>
                <a:moveTo>
                  <a:pt x="2274193" y="2281530"/>
                </a:moveTo>
                <a:cubicBezTo>
                  <a:pt x="2268102" y="2289648"/>
                  <a:pt x="2266073" y="2295739"/>
                  <a:pt x="2266073" y="2299801"/>
                </a:cubicBezTo>
                <a:cubicBezTo>
                  <a:pt x="2272161" y="2297768"/>
                  <a:pt x="2284340" y="2285589"/>
                  <a:pt x="2280281" y="2281530"/>
                </a:cubicBezTo>
                <a:cubicBezTo>
                  <a:pt x="2278252" y="2285589"/>
                  <a:pt x="2276220" y="2283560"/>
                  <a:pt x="2274193" y="2281530"/>
                </a:cubicBezTo>
                <a:close/>
                <a:moveTo>
                  <a:pt x="2341175" y="2234846"/>
                </a:moveTo>
                <a:cubicBezTo>
                  <a:pt x="2341175" y="2247025"/>
                  <a:pt x="2326966" y="2253113"/>
                  <a:pt x="2331025" y="2261231"/>
                </a:cubicBezTo>
                <a:cubicBezTo>
                  <a:pt x="2318848" y="2273410"/>
                  <a:pt x="2312757" y="2277472"/>
                  <a:pt x="2308699" y="2289648"/>
                </a:cubicBezTo>
                <a:lnTo>
                  <a:pt x="2302608" y="2283560"/>
                </a:lnTo>
                <a:lnTo>
                  <a:pt x="2317517" y="2264730"/>
                </a:lnTo>
                <a:lnTo>
                  <a:pt x="2318848" y="2271383"/>
                </a:lnTo>
                <a:cubicBezTo>
                  <a:pt x="2320875" y="2263263"/>
                  <a:pt x="2331025" y="2257172"/>
                  <a:pt x="2328995" y="2255143"/>
                </a:cubicBezTo>
                <a:lnTo>
                  <a:pt x="2323302" y="2257422"/>
                </a:lnTo>
                <a:lnTo>
                  <a:pt x="2332205" y="2246176"/>
                </a:lnTo>
                <a:lnTo>
                  <a:pt x="2333054" y="2247025"/>
                </a:lnTo>
                <a:lnTo>
                  <a:pt x="2337988" y="2238870"/>
                </a:lnTo>
                <a:close/>
                <a:moveTo>
                  <a:pt x="463632" y="2226728"/>
                </a:moveTo>
                <a:cubicBezTo>
                  <a:pt x="453482" y="2240934"/>
                  <a:pt x="447394" y="2253113"/>
                  <a:pt x="443332" y="2269351"/>
                </a:cubicBezTo>
                <a:cubicBezTo>
                  <a:pt x="441303" y="2269351"/>
                  <a:pt x="445362" y="2273410"/>
                  <a:pt x="447394" y="2273410"/>
                </a:cubicBezTo>
                <a:cubicBezTo>
                  <a:pt x="449420" y="2273410"/>
                  <a:pt x="453482" y="2271383"/>
                  <a:pt x="453482" y="2271383"/>
                </a:cubicBezTo>
                <a:cubicBezTo>
                  <a:pt x="453482" y="2255143"/>
                  <a:pt x="465658" y="2244993"/>
                  <a:pt x="471749" y="2232817"/>
                </a:cubicBezTo>
                <a:cubicBezTo>
                  <a:pt x="471749" y="2230787"/>
                  <a:pt x="471749" y="2228755"/>
                  <a:pt x="473779" y="2228755"/>
                </a:cubicBezTo>
                <a:cubicBezTo>
                  <a:pt x="473779" y="2228755"/>
                  <a:pt x="471749" y="2226728"/>
                  <a:pt x="471749" y="2226728"/>
                </a:cubicBezTo>
                <a:cubicBezTo>
                  <a:pt x="467690" y="2226728"/>
                  <a:pt x="463632" y="2224696"/>
                  <a:pt x="463632" y="2226728"/>
                </a:cubicBezTo>
                <a:close/>
                <a:moveTo>
                  <a:pt x="449168" y="2208965"/>
                </a:moveTo>
                <a:cubicBezTo>
                  <a:pt x="446884" y="2208965"/>
                  <a:pt x="444347" y="2209473"/>
                  <a:pt x="443332" y="2210488"/>
                </a:cubicBezTo>
                <a:cubicBezTo>
                  <a:pt x="439273" y="2214549"/>
                  <a:pt x="439273" y="2218608"/>
                  <a:pt x="439273" y="2224696"/>
                </a:cubicBezTo>
                <a:cubicBezTo>
                  <a:pt x="437241" y="2224696"/>
                  <a:pt x="435214" y="2226728"/>
                  <a:pt x="435214" y="2228755"/>
                </a:cubicBezTo>
                <a:cubicBezTo>
                  <a:pt x="435214" y="2228755"/>
                  <a:pt x="435214" y="2230787"/>
                  <a:pt x="435214" y="2230787"/>
                </a:cubicBezTo>
                <a:cubicBezTo>
                  <a:pt x="439273" y="2230787"/>
                  <a:pt x="439273" y="2226728"/>
                  <a:pt x="439273" y="2224696"/>
                </a:cubicBezTo>
                <a:cubicBezTo>
                  <a:pt x="445362" y="2224696"/>
                  <a:pt x="449420" y="2218608"/>
                  <a:pt x="451452" y="2216576"/>
                </a:cubicBezTo>
                <a:cubicBezTo>
                  <a:pt x="453482" y="2214549"/>
                  <a:pt x="453482" y="2212517"/>
                  <a:pt x="453482" y="2210488"/>
                </a:cubicBezTo>
                <a:cubicBezTo>
                  <a:pt x="453482" y="2209473"/>
                  <a:pt x="451452" y="2208965"/>
                  <a:pt x="449168" y="2208965"/>
                </a:cubicBezTo>
                <a:close/>
                <a:moveTo>
                  <a:pt x="423035" y="2198311"/>
                </a:moveTo>
                <a:cubicBezTo>
                  <a:pt x="421003" y="2198311"/>
                  <a:pt x="418977" y="2200338"/>
                  <a:pt x="416944" y="2202370"/>
                </a:cubicBezTo>
                <a:cubicBezTo>
                  <a:pt x="418977" y="2204399"/>
                  <a:pt x="421003" y="2204399"/>
                  <a:pt x="423035" y="2206429"/>
                </a:cubicBezTo>
                <a:cubicBezTo>
                  <a:pt x="425065" y="2206429"/>
                  <a:pt x="427094" y="2204399"/>
                  <a:pt x="429124" y="2202370"/>
                </a:cubicBezTo>
                <a:cubicBezTo>
                  <a:pt x="427094" y="2200338"/>
                  <a:pt x="425065" y="2198311"/>
                  <a:pt x="423035" y="2198311"/>
                </a:cubicBezTo>
                <a:close/>
                <a:moveTo>
                  <a:pt x="386498" y="2171921"/>
                </a:moveTo>
                <a:cubicBezTo>
                  <a:pt x="386498" y="2171921"/>
                  <a:pt x="386498" y="2173953"/>
                  <a:pt x="386498" y="2173953"/>
                </a:cubicBezTo>
                <a:lnTo>
                  <a:pt x="388238" y="2174531"/>
                </a:lnTo>
                <a:lnTo>
                  <a:pt x="390559" y="2178012"/>
                </a:lnTo>
                <a:lnTo>
                  <a:pt x="392586" y="2179534"/>
                </a:lnTo>
                <a:lnTo>
                  <a:pt x="392586" y="2186132"/>
                </a:lnTo>
                <a:cubicBezTo>
                  <a:pt x="392586" y="2186132"/>
                  <a:pt x="394618" y="2188161"/>
                  <a:pt x="394618" y="2188161"/>
                </a:cubicBezTo>
                <a:cubicBezTo>
                  <a:pt x="396648" y="2188161"/>
                  <a:pt x="398677" y="2186132"/>
                  <a:pt x="398677" y="2184100"/>
                </a:cubicBezTo>
                <a:lnTo>
                  <a:pt x="392586" y="2179534"/>
                </a:lnTo>
                <a:lnTo>
                  <a:pt x="392586" y="2175982"/>
                </a:lnTo>
                <a:lnTo>
                  <a:pt x="388238" y="2174531"/>
                </a:lnTo>
                <a:close/>
                <a:moveTo>
                  <a:pt x="2481228" y="2088701"/>
                </a:moveTo>
                <a:cubicBezTo>
                  <a:pt x="2477169" y="2090731"/>
                  <a:pt x="2473111" y="2100881"/>
                  <a:pt x="2467020" y="2106969"/>
                </a:cubicBezTo>
                <a:cubicBezTo>
                  <a:pt x="2464990" y="2104939"/>
                  <a:pt x="2460931" y="2106969"/>
                  <a:pt x="2458902" y="2111028"/>
                </a:cubicBezTo>
                <a:cubicBezTo>
                  <a:pt x="2454840" y="2109001"/>
                  <a:pt x="2458902" y="2102910"/>
                  <a:pt x="2464990" y="2094790"/>
                </a:cubicBezTo>
                <a:cubicBezTo>
                  <a:pt x="2464990" y="2100881"/>
                  <a:pt x="2469052" y="2094790"/>
                  <a:pt x="2469052" y="2100881"/>
                </a:cubicBezTo>
                <a:cubicBezTo>
                  <a:pt x="2473111" y="2094790"/>
                  <a:pt x="2477169" y="2082611"/>
                  <a:pt x="2481228" y="2088701"/>
                </a:cubicBezTo>
                <a:close/>
                <a:moveTo>
                  <a:pt x="364172" y="2072463"/>
                </a:moveTo>
                <a:cubicBezTo>
                  <a:pt x="364172" y="2072463"/>
                  <a:pt x="362142" y="2074493"/>
                  <a:pt x="362142" y="2074493"/>
                </a:cubicBezTo>
                <a:cubicBezTo>
                  <a:pt x="360110" y="2074493"/>
                  <a:pt x="360110" y="2074493"/>
                  <a:pt x="360110" y="2076522"/>
                </a:cubicBezTo>
                <a:cubicBezTo>
                  <a:pt x="360110" y="2078552"/>
                  <a:pt x="360110" y="2082611"/>
                  <a:pt x="362142" y="2082611"/>
                </a:cubicBezTo>
                <a:cubicBezTo>
                  <a:pt x="366201" y="2082611"/>
                  <a:pt x="366201" y="2080584"/>
                  <a:pt x="366201" y="2078552"/>
                </a:cubicBezTo>
                <a:cubicBezTo>
                  <a:pt x="366201" y="2076522"/>
                  <a:pt x="366201" y="2074493"/>
                  <a:pt x="364172" y="2072463"/>
                </a:cubicBezTo>
                <a:close/>
                <a:moveTo>
                  <a:pt x="2464937" y="2030660"/>
                </a:moveTo>
                <a:lnTo>
                  <a:pt x="2459639" y="2044784"/>
                </a:lnTo>
                <a:lnTo>
                  <a:pt x="2456873" y="2042017"/>
                </a:lnTo>
                <a:cubicBezTo>
                  <a:pt x="2458902" y="2039985"/>
                  <a:pt x="2461438" y="2034913"/>
                  <a:pt x="2463977" y="2031106"/>
                </a:cubicBezTo>
                <a:close/>
                <a:moveTo>
                  <a:pt x="2485290" y="1997362"/>
                </a:moveTo>
                <a:lnTo>
                  <a:pt x="2483114" y="2003018"/>
                </a:lnTo>
                <a:lnTo>
                  <a:pt x="2482602" y="2001484"/>
                </a:lnTo>
                <a:close/>
                <a:moveTo>
                  <a:pt x="2544151" y="1883693"/>
                </a:moveTo>
                <a:cubicBezTo>
                  <a:pt x="2552271" y="1883693"/>
                  <a:pt x="2542124" y="1912110"/>
                  <a:pt x="2536033" y="1906022"/>
                </a:cubicBezTo>
                <a:cubicBezTo>
                  <a:pt x="2542124" y="1895872"/>
                  <a:pt x="2538063" y="1889784"/>
                  <a:pt x="2544151" y="1883693"/>
                </a:cubicBezTo>
                <a:close/>
                <a:moveTo>
                  <a:pt x="2503557" y="1879634"/>
                </a:moveTo>
                <a:cubicBezTo>
                  <a:pt x="2499496" y="1891811"/>
                  <a:pt x="2495437" y="1895872"/>
                  <a:pt x="2495437" y="1903990"/>
                </a:cubicBezTo>
                <a:cubicBezTo>
                  <a:pt x="2499496" y="1899931"/>
                  <a:pt x="2507616" y="1879634"/>
                  <a:pt x="2503557" y="1879634"/>
                </a:cubicBezTo>
                <a:close/>
                <a:moveTo>
                  <a:pt x="2564450" y="1859335"/>
                </a:moveTo>
                <a:cubicBezTo>
                  <a:pt x="2558362" y="1871514"/>
                  <a:pt x="2552271" y="1883693"/>
                  <a:pt x="2544151" y="1877605"/>
                </a:cubicBezTo>
                <a:cubicBezTo>
                  <a:pt x="2552271" y="1873546"/>
                  <a:pt x="2556330" y="1859335"/>
                  <a:pt x="2564450" y="1859335"/>
                </a:cubicBezTo>
                <a:close/>
                <a:moveTo>
                  <a:pt x="2515734" y="1851217"/>
                </a:moveTo>
                <a:cubicBezTo>
                  <a:pt x="2511675" y="1869485"/>
                  <a:pt x="2509645" y="1875573"/>
                  <a:pt x="2511675" y="1887752"/>
                </a:cubicBezTo>
                <a:cubicBezTo>
                  <a:pt x="2513707" y="1877605"/>
                  <a:pt x="2525883" y="1863396"/>
                  <a:pt x="2521825" y="1857308"/>
                </a:cubicBezTo>
                <a:cubicBezTo>
                  <a:pt x="2513707" y="1873546"/>
                  <a:pt x="2517766" y="1857308"/>
                  <a:pt x="2515734" y="1851217"/>
                </a:cubicBezTo>
                <a:close/>
                <a:moveTo>
                  <a:pt x="2511675" y="1834979"/>
                </a:moveTo>
                <a:cubicBezTo>
                  <a:pt x="2511675" y="1841067"/>
                  <a:pt x="2501528" y="1857308"/>
                  <a:pt x="2507616" y="1857308"/>
                </a:cubicBezTo>
                <a:cubicBezTo>
                  <a:pt x="2507616" y="1847156"/>
                  <a:pt x="2515734" y="1839038"/>
                  <a:pt x="2511675" y="1834979"/>
                </a:cubicBezTo>
                <a:close/>
                <a:moveTo>
                  <a:pt x="2521825" y="1757845"/>
                </a:moveTo>
                <a:cubicBezTo>
                  <a:pt x="2517766" y="1761907"/>
                  <a:pt x="2517766" y="1763936"/>
                  <a:pt x="2517766" y="1767995"/>
                </a:cubicBezTo>
                <a:cubicBezTo>
                  <a:pt x="2517766" y="1770025"/>
                  <a:pt x="2517766" y="1772057"/>
                  <a:pt x="2519795" y="1774083"/>
                </a:cubicBezTo>
                <a:cubicBezTo>
                  <a:pt x="2519795" y="1767995"/>
                  <a:pt x="2525883" y="1757845"/>
                  <a:pt x="2521825" y="1757845"/>
                </a:cubicBezTo>
                <a:close/>
                <a:moveTo>
                  <a:pt x="2548212" y="1680714"/>
                </a:moveTo>
                <a:cubicBezTo>
                  <a:pt x="2554301" y="1686805"/>
                  <a:pt x="2542124" y="1707102"/>
                  <a:pt x="2540092" y="1721311"/>
                </a:cubicBezTo>
                <a:cubicBezTo>
                  <a:pt x="2534004" y="1721311"/>
                  <a:pt x="2544151" y="1705073"/>
                  <a:pt x="2538063" y="1707102"/>
                </a:cubicBezTo>
                <a:cubicBezTo>
                  <a:pt x="2544151" y="1701014"/>
                  <a:pt x="2544151" y="1694925"/>
                  <a:pt x="2548212" y="1680714"/>
                </a:cubicBezTo>
                <a:close/>
                <a:moveTo>
                  <a:pt x="2550242" y="1664476"/>
                </a:moveTo>
                <a:cubicBezTo>
                  <a:pt x="2548212" y="1664476"/>
                  <a:pt x="2546183" y="1666508"/>
                  <a:pt x="2544151" y="1666508"/>
                </a:cubicBezTo>
                <a:cubicBezTo>
                  <a:pt x="2544151" y="1680714"/>
                  <a:pt x="2540092" y="1692893"/>
                  <a:pt x="2538063" y="1705073"/>
                </a:cubicBezTo>
                <a:cubicBezTo>
                  <a:pt x="2538063" y="1707102"/>
                  <a:pt x="2538063" y="1707102"/>
                  <a:pt x="2538063" y="1707102"/>
                </a:cubicBezTo>
                <a:cubicBezTo>
                  <a:pt x="2536033" y="1715222"/>
                  <a:pt x="2534004" y="1721311"/>
                  <a:pt x="2531972" y="1729428"/>
                </a:cubicBezTo>
                <a:cubicBezTo>
                  <a:pt x="2531972" y="1731460"/>
                  <a:pt x="2534004" y="1733490"/>
                  <a:pt x="2536033" y="1729428"/>
                </a:cubicBezTo>
                <a:cubicBezTo>
                  <a:pt x="2540092" y="1729428"/>
                  <a:pt x="2529945" y="1743639"/>
                  <a:pt x="2538063" y="1739581"/>
                </a:cubicBezTo>
                <a:cubicBezTo>
                  <a:pt x="2536033" y="1743639"/>
                  <a:pt x="2536033" y="1737549"/>
                  <a:pt x="2534004" y="1737549"/>
                </a:cubicBezTo>
                <a:cubicBezTo>
                  <a:pt x="2531972" y="1761907"/>
                  <a:pt x="2519795" y="1788295"/>
                  <a:pt x="2517766" y="1812653"/>
                </a:cubicBezTo>
                <a:cubicBezTo>
                  <a:pt x="2515734" y="1808591"/>
                  <a:pt x="2513707" y="1808591"/>
                  <a:pt x="2511675" y="1814680"/>
                </a:cubicBezTo>
                <a:cubicBezTo>
                  <a:pt x="2515734" y="1816712"/>
                  <a:pt x="2511675" y="1834979"/>
                  <a:pt x="2517766" y="1826859"/>
                </a:cubicBezTo>
                <a:cubicBezTo>
                  <a:pt x="2519795" y="1830918"/>
                  <a:pt x="2515734" y="1843097"/>
                  <a:pt x="2513707" y="1845129"/>
                </a:cubicBezTo>
                <a:cubicBezTo>
                  <a:pt x="2513707" y="1849188"/>
                  <a:pt x="2515734" y="1849188"/>
                  <a:pt x="2521825" y="1851217"/>
                </a:cubicBezTo>
                <a:cubicBezTo>
                  <a:pt x="2525883" y="1834979"/>
                  <a:pt x="2531972" y="1812653"/>
                  <a:pt x="2523854" y="1814680"/>
                </a:cubicBezTo>
                <a:cubicBezTo>
                  <a:pt x="2525883" y="1808591"/>
                  <a:pt x="2529945" y="1814680"/>
                  <a:pt x="2531972" y="1806562"/>
                </a:cubicBezTo>
                <a:cubicBezTo>
                  <a:pt x="2531972" y="1790324"/>
                  <a:pt x="2529945" y="1780174"/>
                  <a:pt x="2536033" y="1747698"/>
                </a:cubicBezTo>
                <a:cubicBezTo>
                  <a:pt x="2540092" y="1749728"/>
                  <a:pt x="2531972" y="1763936"/>
                  <a:pt x="2536033" y="1765966"/>
                </a:cubicBezTo>
                <a:cubicBezTo>
                  <a:pt x="2538063" y="1759877"/>
                  <a:pt x="2544151" y="1729428"/>
                  <a:pt x="2540092" y="1723340"/>
                </a:cubicBezTo>
                <a:cubicBezTo>
                  <a:pt x="2542124" y="1721311"/>
                  <a:pt x="2544151" y="1723340"/>
                  <a:pt x="2548212" y="1715222"/>
                </a:cubicBezTo>
                <a:cubicBezTo>
                  <a:pt x="2546183" y="1707102"/>
                  <a:pt x="2550242" y="1696952"/>
                  <a:pt x="2552271" y="1688835"/>
                </a:cubicBezTo>
                <a:cubicBezTo>
                  <a:pt x="2554301" y="1680714"/>
                  <a:pt x="2554301" y="1670567"/>
                  <a:pt x="2550242" y="1664476"/>
                </a:cubicBezTo>
                <a:close/>
                <a:moveTo>
                  <a:pt x="2568509" y="1601554"/>
                </a:moveTo>
                <a:cubicBezTo>
                  <a:pt x="2566480" y="1601554"/>
                  <a:pt x="2564450" y="1603583"/>
                  <a:pt x="2564450" y="1603583"/>
                </a:cubicBezTo>
                <a:cubicBezTo>
                  <a:pt x="2564450" y="1605613"/>
                  <a:pt x="2564450" y="1609674"/>
                  <a:pt x="2564450" y="1611701"/>
                </a:cubicBezTo>
                <a:cubicBezTo>
                  <a:pt x="2564450" y="1609674"/>
                  <a:pt x="2566480" y="1605613"/>
                  <a:pt x="2568509" y="1601554"/>
                </a:cubicBezTo>
                <a:close/>
                <a:moveTo>
                  <a:pt x="2572568" y="1562987"/>
                </a:moveTo>
                <a:cubicBezTo>
                  <a:pt x="2570539" y="1569078"/>
                  <a:pt x="2570539" y="1573137"/>
                  <a:pt x="2568509" y="1577198"/>
                </a:cubicBezTo>
                <a:cubicBezTo>
                  <a:pt x="2568509" y="1581257"/>
                  <a:pt x="2570539" y="1587345"/>
                  <a:pt x="2570539" y="1591404"/>
                </a:cubicBezTo>
                <a:cubicBezTo>
                  <a:pt x="2570539" y="1581257"/>
                  <a:pt x="2572568" y="1575166"/>
                  <a:pt x="2572568" y="1562987"/>
                </a:cubicBezTo>
                <a:close/>
                <a:moveTo>
                  <a:pt x="2576627" y="1512243"/>
                </a:moveTo>
                <a:cubicBezTo>
                  <a:pt x="2574600" y="1514273"/>
                  <a:pt x="2574600" y="1514273"/>
                  <a:pt x="2574600" y="1516302"/>
                </a:cubicBezTo>
                <a:cubicBezTo>
                  <a:pt x="2574600" y="1516302"/>
                  <a:pt x="2574600" y="1518332"/>
                  <a:pt x="2574600" y="1518332"/>
                </a:cubicBezTo>
                <a:cubicBezTo>
                  <a:pt x="2574600" y="1518332"/>
                  <a:pt x="2574600" y="1520364"/>
                  <a:pt x="2574600" y="1520364"/>
                </a:cubicBezTo>
                <a:lnTo>
                  <a:pt x="2576502" y="1531792"/>
                </a:lnTo>
                <a:lnTo>
                  <a:pt x="2576319" y="1532076"/>
                </a:lnTo>
                <a:lnTo>
                  <a:pt x="2572568" y="1526452"/>
                </a:lnTo>
                <a:cubicBezTo>
                  <a:pt x="2570539" y="1532543"/>
                  <a:pt x="2568509" y="1538631"/>
                  <a:pt x="2568509" y="1546749"/>
                </a:cubicBezTo>
                <a:cubicBezTo>
                  <a:pt x="2570539" y="1546749"/>
                  <a:pt x="2570539" y="1550808"/>
                  <a:pt x="2570539" y="1554869"/>
                </a:cubicBezTo>
                <a:cubicBezTo>
                  <a:pt x="2572571" y="1544719"/>
                  <a:pt x="2571555" y="1541674"/>
                  <a:pt x="2571555" y="1539393"/>
                </a:cubicBezTo>
                <a:lnTo>
                  <a:pt x="2576319" y="1532076"/>
                </a:lnTo>
                <a:lnTo>
                  <a:pt x="2576627" y="1532543"/>
                </a:lnTo>
                <a:lnTo>
                  <a:pt x="2576502" y="1531792"/>
                </a:lnTo>
                <a:lnTo>
                  <a:pt x="2578659" y="1528481"/>
                </a:lnTo>
                <a:cubicBezTo>
                  <a:pt x="2580688" y="1518332"/>
                  <a:pt x="2576627" y="1518332"/>
                  <a:pt x="2576627" y="1512243"/>
                </a:cubicBezTo>
                <a:close/>
                <a:moveTo>
                  <a:pt x="2572568" y="1426992"/>
                </a:moveTo>
                <a:cubicBezTo>
                  <a:pt x="2568509" y="1429021"/>
                  <a:pt x="2566480" y="1433080"/>
                  <a:pt x="2564450" y="1437142"/>
                </a:cubicBezTo>
                <a:cubicBezTo>
                  <a:pt x="2564450" y="1439171"/>
                  <a:pt x="2564450" y="1439171"/>
                  <a:pt x="2564450" y="1439171"/>
                </a:cubicBezTo>
                <a:cubicBezTo>
                  <a:pt x="2566480" y="1445259"/>
                  <a:pt x="2566480" y="1449318"/>
                  <a:pt x="2566480" y="1455409"/>
                </a:cubicBezTo>
                <a:cubicBezTo>
                  <a:pt x="2568509" y="1475709"/>
                  <a:pt x="2568509" y="1496005"/>
                  <a:pt x="2568509" y="1512243"/>
                </a:cubicBezTo>
                <a:cubicBezTo>
                  <a:pt x="2570539" y="1506153"/>
                  <a:pt x="2572568" y="1498035"/>
                  <a:pt x="2574600" y="1487885"/>
                </a:cubicBezTo>
                <a:cubicBezTo>
                  <a:pt x="2574600" y="1481797"/>
                  <a:pt x="2570539" y="1483826"/>
                  <a:pt x="2568509" y="1483826"/>
                </a:cubicBezTo>
                <a:cubicBezTo>
                  <a:pt x="2568509" y="1477735"/>
                  <a:pt x="2572568" y="1477735"/>
                  <a:pt x="2574600" y="1477735"/>
                </a:cubicBezTo>
                <a:cubicBezTo>
                  <a:pt x="2574600" y="1465559"/>
                  <a:pt x="2572568" y="1455409"/>
                  <a:pt x="2572568" y="1443230"/>
                </a:cubicBezTo>
                <a:cubicBezTo>
                  <a:pt x="2572568" y="1437142"/>
                  <a:pt x="2572568" y="1433080"/>
                  <a:pt x="2572568" y="1426992"/>
                </a:cubicBezTo>
                <a:close/>
                <a:moveTo>
                  <a:pt x="2621282" y="1313326"/>
                </a:moveTo>
                <a:cubicBezTo>
                  <a:pt x="2619255" y="1321444"/>
                  <a:pt x="2617223" y="1335652"/>
                  <a:pt x="2625343" y="1339711"/>
                </a:cubicBezTo>
                <a:cubicBezTo>
                  <a:pt x="2623314" y="1327532"/>
                  <a:pt x="2623314" y="1309265"/>
                  <a:pt x="2621282" y="1313326"/>
                </a:cubicBezTo>
                <a:close/>
                <a:moveTo>
                  <a:pt x="2611135" y="1282877"/>
                </a:moveTo>
                <a:cubicBezTo>
                  <a:pt x="2613164" y="1293027"/>
                  <a:pt x="2613164" y="1301147"/>
                  <a:pt x="2611135" y="1309265"/>
                </a:cubicBezTo>
                <a:cubicBezTo>
                  <a:pt x="2611135" y="1313326"/>
                  <a:pt x="2611135" y="1315353"/>
                  <a:pt x="2611135" y="1317385"/>
                </a:cubicBezTo>
                <a:cubicBezTo>
                  <a:pt x="2617223" y="1309265"/>
                  <a:pt x="2621282" y="1286936"/>
                  <a:pt x="2611135" y="1282877"/>
                </a:cubicBezTo>
                <a:close/>
                <a:moveTo>
                  <a:pt x="2609105" y="1260551"/>
                </a:moveTo>
                <a:cubicBezTo>
                  <a:pt x="2607076" y="1266639"/>
                  <a:pt x="2609105" y="1284909"/>
                  <a:pt x="2615194" y="1278818"/>
                </a:cubicBezTo>
                <a:cubicBezTo>
                  <a:pt x="2613164" y="1270698"/>
                  <a:pt x="2611135" y="1264609"/>
                  <a:pt x="2609105" y="1260551"/>
                </a:cubicBezTo>
                <a:close/>
                <a:moveTo>
                  <a:pt x="2611135" y="1242281"/>
                </a:moveTo>
                <a:cubicBezTo>
                  <a:pt x="2609105" y="1246342"/>
                  <a:pt x="2607076" y="1248371"/>
                  <a:pt x="2607076" y="1250401"/>
                </a:cubicBezTo>
                <a:cubicBezTo>
                  <a:pt x="2607076" y="1252433"/>
                  <a:pt x="2607076" y="1252433"/>
                  <a:pt x="2609105" y="1254460"/>
                </a:cubicBezTo>
                <a:cubicBezTo>
                  <a:pt x="2611135" y="1252433"/>
                  <a:pt x="2611135" y="1248371"/>
                  <a:pt x="2611135" y="1242281"/>
                </a:cubicBezTo>
                <a:close/>
                <a:moveTo>
                  <a:pt x="2603017" y="1213866"/>
                </a:moveTo>
                <a:cubicBezTo>
                  <a:pt x="2603017" y="1215895"/>
                  <a:pt x="2603017" y="1215895"/>
                  <a:pt x="2603017" y="1217925"/>
                </a:cubicBezTo>
                <a:cubicBezTo>
                  <a:pt x="2605044" y="1219954"/>
                  <a:pt x="2605044" y="1219954"/>
                  <a:pt x="2607076" y="1219954"/>
                </a:cubicBezTo>
                <a:cubicBezTo>
                  <a:pt x="2605044" y="1217925"/>
                  <a:pt x="2605044" y="1215895"/>
                  <a:pt x="2603017" y="1213866"/>
                </a:cubicBezTo>
                <a:close/>
                <a:moveTo>
                  <a:pt x="2588806" y="1179361"/>
                </a:moveTo>
                <a:cubicBezTo>
                  <a:pt x="2584747" y="1179361"/>
                  <a:pt x="2580688" y="1183419"/>
                  <a:pt x="2582718" y="1187478"/>
                </a:cubicBezTo>
                <a:cubicBezTo>
                  <a:pt x="2582718" y="1187478"/>
                  <a:pt x="2582718" y="1189508"/>
                  <a:pt x="2584747" y="1191537"/>
                </a:cubicBezTo>
                <a:cubicBezTo>
                  <a:pt x="2586779" y="1193567"/>
                  <a:pt x="2588806" y="1195599"/>
                  <a:pt x="2590838" y="1197625"/>
                </a:cubicBezTo>
                <a:cubicBezTo>
                  <a:pt x="2590838" y="1199657"/>
                  <a:pt x="2590838" y="1199657"/>
                  <a:pt x="2590838" y="1201687"/>
                </a:cubicBezTo>
                <a:cubicBezTo>
                  <a:pt x="2592867" y="1203716"/>
                  <a:pt x="2592867" y="1205746"/>
                  <a:pt x="2594897" y="1207778"/>
                </a:cubicBezTo>
                <a:cubicBezTo>
                  <a:pt x="2594897" y="1207778"/>
                  <a:pt x="2596926" y="1205746"/>
                  <a:pt x="2596926" y="1201687"/>
                </a:cubicBezTo>
                <a:cubicBezTo>
                  <a:pt x="2594897" y="1203716"/>
                  <a:pt x="2588806" y="1193567"/>
                  <a:pt x="2592867" y="1183419"/>
                </a:cubicBezTo>
                <a:cubicBezTo>
                  <a:pt x="2590838" y="1183419"/>
                  <a:pt x="2588806" y="1181387"/>
                  <a:pt x="2588806" y="1179361"/>
                </a:cubicBezTo>
                <a:close/>
                <a:moveTo>
                  <a:pt x="2580688" y="1124553"/>
                </a:moveTo>
                <a:cubicBezTo>
                  <a:pt x="2576627" y="1124553"/>
                  <a:pt x="2578659" y="1128615"/>
                  <a:pt x="2576627" y="1134705"/>
                </a:cubicBezTo>
                <a:cubicBezTo>
                  <a:pt x="2578659" y="1134705"/>
                  <a:pt x="2578659" y="1136732"/>
                  <a:pt x="2580688" y="1138764"/>
                </a:cubicBezTo>
                <a:cubicBezTo>
                  <a:pt x="2582718" y="1138764"/>
                  <a:pt x="2582718" y="1138764"/>
                  <a:pt x="2582718" y="1138764"/>
                </a:cubicBezTo>
                <a:cubicBezTo>
                  <a:pt x="2582718" y="1134705"/>
                  <a:pt x="2582718" y="1130644"/>
                  <a:pt x="2580688" y="1124553"/>
                </a:cubicBezTo>
                <a:close/>
                <a:moveTo>
                  <a:pt x="2568509" y="1090050"/>
                </a:moveTo>
                <a:cubicBezTo>
                  <a:pt x="2568509" y="1090050"/>
                  <a:pt x="2568509" y="1092077"/>
                  <a:pt x="2568509" y="1094109"/>
                </a:cubicBezTo>
                <a:cubicBezTo>
                  <a:pt x="2570539" y="1104256"/>
                  <a:pt x="2572568" y="1114406"/>
                  <a:pt x="2574600" y="1122526"/>
                </a:cubicBezTo>
                <a:cubicBezTo>
                  <a:pt x="2576627" y="1118465"/>
                  <a:pt x="2578659" y="1116435"/>
                  <a:pt x="2576627" y="1108315"/>
                </a:cubicBezTo>
                <a:cubicBezTo>
                  <a:pt x="2568509" y="1108315"/>
                  <a:pt x="2576627" y="1110347"/>
                  <a:pt x="2568509" y="1090050"/>
                </a:cubicBezTo>
                <a:close/>
                <a:moveTo>
                  <a:pt x="2580688" y="1073810"/>
                </a:moveTo>
                <a:cubicBezTo>
                  <a:pt x="2578659" y="1075839"/>
                  <a:pt x="2578659" y="1077871"/>
                  <a:pt x="2576627" y="1077871"/>
                </a:cubicBezTo>
                <a:cubicBezTo>
                  <a:pt x="2578659" y="1081930"/>
                  <a:pt x="2580688" y="1083959"/>
                  <a:pt x="2580688" y="1088018"/>
                </a:cubicBezTo>
                <a:cubicBezTo>
                  <a:pt x="2578659" y="1088018"/>
                  <a:pt x="2572568" y="1075839"/>
                  <a:pt x="2574600" y="1085989"/>
                </a:cubicBezTo>
                <a:cubicBezTo>
                  <a:pt x="2580688" y="1088018"/>
                  <a:pt x="2576627" y="1096139"/>
                  <a:pt x="2578659" y="1102227"/>
                </a:cubicBezTo>
                <a:lnTo>
                  <a:pt x="2584747" y="1100197"/>
                </a:lnTo>
                <a:cubicBezTo>
                  <a:pt x="2584747" y="1090050"/>
                  <a:pt x="2582718" y="1081930"/>
                  <a:pt x="2580688" y="1073810"/>
                </a:cubicBezTo>
                <a:close/>
                <a:moveTo>
                  <a:pt x="2570539" y="1033216"/>
                </a:moveTo>
                <a:cubicBezTo>
                  <a:pt x="2568509" y="1033216"/>
                  <a:pt x="2568509" y="1035243"/>
                  <a:pt x="2566480" y="1035243"/>
                </a:cubicBezTo>
                <a:cubicBezTo>
                  <a:pt x="2566480" y="1039304"/>
                  <a:pt x="2568509" y="1045395"/>
                  <a:pt x="2570539" y="1045395"/>
                </a:cubicBezTo>
                <a:cubicBezTo>
                  <a:pt x="2570539" y="1039304"/>
                  <a:pt x="2574600" y="1041334"/>
                  <a:pt x="2570539" y="1033216"/>
                </a:cubicBezTo>
                <a:close/>
                <a:moveTo>
                  <a:pt x="2542124" y="1012917"/>
                </a:moveTo>
                <a:cubicBezTo>
                  <a:pt x="2542124" y="1012917"/>
                  <a:pt x="2540092" y="1014946"/>
                  <a:pt x="2540092" y="1014946"/>
                </a:cubicBezTo>
                <a:cubicBezTo>
                  <a:pt x="2540092" y="1021037"/>
                  <a:pt x="2546183" y="1025096"/>
                  <a:pt x="2546183" y="1029155"/>
                </a:cubicBezTo>
                <a:cubicBezTo>
                  <a:pt x="2548212" y="1033216"/>
                  <a:pt x="2544151" y="1039304"/>
                  <a:pt x="2542124" y="1043363"/>
                </a:cubicBezTo>
                <a:cubicBezTo>
                  <a:pt x="2542124" y="1045395"/>
                  <a:pt x="2544151" y="1049454"/>
                  <a:pt x="2546183" y="1049454"/>
                </a:cubicBezTo>
                <a:cubicBezTo>
                  <a:pt x="2552271" y="1049454"/>
                  <a:pt x="2556330" y="1049454"/>
                  <a:pt x="2562421" y="1049454"/>
                </a:cubicBezTo>
                <a:cubicBezTo>
                  <a:pt x="2560389" y="1047422"/>
                  <a:pt x="2560389" y="1045395"/>
                  <a:pt x="2560389" y="1043363"/>
                </a:cubicBezTo>
                <a:cubicBezTo>
                  <a:pt x="2550242" y="1035243"/>
                  <a:pt x="2558362" y="1031184"/>
                  <a:pt x="2562421" y="1045395"/>
                </a:cubicBezTo>
                <a:cubicBezTo>
                  <a:pt x="2562421" y="1045395"/>
                  <a:pt x="2562421" y="1041334"/>
                  <a:pt x="2564450" y="1041334"/>
                </a:cubicBezTo>
                <a:cubicBezTo>
                  <a:pt x="2564450" y="1039304"/>
                  <a:pt x="2562421" y="1035243"/>
                  <a:pt x="2562421" y="1033216"/>
                </a:cubicBezTo>
                <a:cubicBezTo>
                  <a:pt x="2560389" y="1033216"/>
                  <a:pt x="2556330" y="1033216"/>
                  <a:pt x="2556330" y="1029155"/>
                </a:cubicBezTo>
                <a:cubicBezTo>
                  <a:pt x="2554301" y="1021037"/>
                  <a:pt x="2550242" y="1016978"/>
                  <a:pt x="2544151" y="1012917"/>
                </a:cubicBezTo>
                <a:cubicBezTo>
                  <a:pt x="2544151" y="1012917"/>
                  <a:pt x="2542124" y="1012917"/>
                  <a:pt x="2542124" y="1012917"/>
                </a:cubicBezTo>
                <a:close/>
                <a:moveTo>
                  <a:pt x="2475140" y="891130"/>
                </a:moveTo>
                <a:cubicBezTo>
                  <a:pt x="2475140" y="893160"/>
                  <a:pt x="2475140" y="895189"/>
                  <a:pt x="2475140" y="897219"/>
                </a:cubicBezTo>
                <a:cubicBezTo>
                  <a:pt x="2477169" y="899251"/>
                  <a:pt x="2477169" y="903309"/>
                  <a:pt x="2479199" y="905339"/>
                </a:cubicBezTo>
                <a:cubicBezTo>
                  <a:pt x="2481228" y="903309"/>
                  <a:pt x="2483258" y="905339"/>
                  <a:pt x="2485290" y="905339"/>
                </a:cubicBezTo>
                <a:cubicBezTo>
                  <a:pt x="2481228" y="901277"/>
                  <a:pt x="2477169" y="895189"/>
                  <a:pt x="2475140" y="891130"/>
                </a:cubicBezTo>
                <a:close/>
                <a:moveTo>
                  <a:pt x="226519" y="859047"/>
                </a:moveTo>
                <a:cubicBezTo>
                  <a:pt x="230233" y="859047"/>
                  <a:pt x="232092" y="860904"/>
                  <a:pt x="232092" y="862761"/>
                </a:cubicBezTo>
                <a:cubicBezTo>
                  <a:pt x="230233" y="862761"/>
                  <a:pt x="228376" y="860904"/>
                  <a:pt x="226519" y="860904"/>
                </a:cubicBezTo>
                <a:cubicBezTo>
                  <a:pt x="226519" y="860904"/>
                  <a:pt x="226519" y="859047"/>
                  <a:pt x="226519" y="859047"/>
                </a:cubicBezTo>
                <a:close/>
                <a:moveTo>
                  <a:pt x="2406126" y="840384"/>
                </a:moveTo>
                <a:cubicBezTo>
                  <a:pt x="2400038" y="844443"/>
                  <a:pt x="2400038" y="850534"/>
                  <a:pt x="2404097" y="854595"/>
                </a:cubicBezTo>
                <a:cubicBezTo>
                  <a:pt x="2412217" y="862713"/>
                  <a:pt x="2416276" y="866772"/>
                  <a:pt x="2424397" y="864743"/>
                </a:cubicBezTo>
                <a:cubicBezTo>
                  <a:pt x="2418306" y="854595"/>
                  <a:pt x="2414247" y="846475"/>
                  <a:pt x="2408159" y="840384"/>
                </a:cubicBezTo>
                <a:cubicBezTo>
                  <a:pt x="2406126" y="840384"/>
                  <a:pt x="2406126" y="840384"/>
                  <a:pt x="2406126" y="840384"/>
                </a:cubicBezTo>
                <a:close/>
                <a:moveTo>
                  <a:pt x="2424930" y="773562"/>
                </a:moveTo>
                <a:cubicBezTo>
                  <a:pt x="2430503" y="773562"/>
                  <a:pt x="2434223" y="784712"/>
                  <a:pt x="2439796" y="782855"/>
                </a:cubicBezTo>
                <a:cubicBezTo>
                  <a:pt x="2439796" y="794005"/>
                  <a:pt x="2426787" y="771705"/>
                  <a:pt x="2428646" y="788428"/>
                </a:cubicBezTo>
                <a:cubicBezTo>
                  <a:pt x="2423073" y="780995"/>
                  <a:pt x="2432363" y="782855"/>
                  <a:pt x="2424930" y="773562"/>
                </a:cubicBezTo>
                <a:close/>
                <a:moveTo>
                  <a:pt x="372955" y="650049"/>
                </a:moveTo>
                <a:lnTo>
                  <a:pt x="345904" y="686122"/>
                </a:lnTo>
                <a:cubicBezTo>
                  <a:pt x="333725" y="700330"/>
                  <a:pt x="319516" y="714539"/>
                  <a:pt x="305308" y="728748"/>
                </a:cubicBezTo>
                <a:cubicBezTo>
                  <a:pt x="305308" y="708451"/>
                  <a:pt x="325605" y="704389"/>
                  <a:pt x="335754" y="692213"/>
                </a:cubicBezTo>
                <a:close/>
                <a:moveTo>
                  <a:pt x="477395" y="647194"/>
                </a:moveTo>
                <a:cubicBezTo>
                  <a:pt x="477395" y="650911"/>
                  <a:pt x="477395" y="652768"/>
                  <a:pt x="477395" y="654625"/>
                </a:cubicBezTo>
                <a:cubicBezTo>
                  <a:pt x="475535" y="654625"/>
                  <a:pt x="473678" y="654625"/>
                  <a:pt x="473678" y="652768"/>
                </a:cubicBezTo>
                <a:cubicBezTo>
                  <a:pt x="471818" y="649051"/>
                  <a:pt x="475535" y="649051"/>
                  <a:pt x="477395" y="647194"/>
                </a:cubicBezTo>
                <a:close/>
                <a:moveTo>
                  <a:pt x="481111" y="643478"/>
                </a:moveTo>
                <a:cubicBezTo>
                  <a:pt x="482968" y="641618"/>
                  <a:pt x="484825" y="643478"/>
                  <a:pt x="484825" y="647194"/>
                </a:cubicBezTo>
                <a:cubicBezTo>
                  <a:pt x="482968" y="649051"/>
                  <a:pt x="481111" y="649051"/>
                  <a:pt x="479252" y="649051"/>
                </a:cubicBezTo>
                <a:cubicBezTo>
                  <a:pt x="479252" y="647194"/>
                  <a:pt x="479252" y="643478"/>
                  <a:pt x="481111" y="643478"/>
                </a:cubicBezTo>
                <a:close/>
                <a:moveTo>
                  <a:pt x="378807" y="643419"/>
                </a:moveTo>
                <a:lnTo>
                  <a:pt x="372955" y="650049"/>
                </a:lnTo>
                <a:lnTo>
                  <a:pt x="376348" y="645526"/>
                </a:lnTo>
                <a:close/>
                <a:moveTo>
                  <a:pt x="2253894" y="588691"/>
                </a:moveTo>
                <a:cubicBezTo>
                  <a:pt x="2257952" y="598841"/>
                  <a:pt x="2259982" y="606961"/>
                  <a:pt x="2268102" y="608991"/>
                </a:cubicBezTo>
                <a:cubicBezTo>
                  <a:pt x="2268102" y="606961"/>
                  <a:pt x="2268102" y="606961"/>
                  <a:pt x="2268102" y="606961"/>
                </a:cubicBezTo>
                <a:cubicBezTo>
                  <a:pt x="2266073" y="604929"/>
                  <a:pt x="2266073" y="604929"/>
                  <a:pt x="2264041" y="602903"/>
                </a:cubicBezTo>
                <a:cubicBezTo>
                  <a:pt x="2259982" y="598841"/>
                  <a:pt x="2255923" y="594782"/>
                  <a:pt x="2253894" y="588691"/>
                </a:cubicBezTo>
                <a:close/>
                <a:moveTo>
                  <a:pt x="2302279" y="543129"/>
                </a:moveTo>
                <a:lnTo>
                  <a:pt x="2307855" y="550562"/>
                </a:lnTo>
                <a:cubicBezTo>
                  <a:pt x="2309712" y="554279"/>
                  <a:pt x="2304138" y="557993"/>
                  <a:pt x="2298562" y="550562"/>
                </a:cubicBezTo>
                <a:cubicBezTo>
                  <a:pt x="2304138" y="548705"/>
                  <a:pt x="2300419" y="544989"/>
                  <a:pt x="2302279" y="543129"/>
                </a:cubicBezTo>
                <a:close/>
                <a:moveTo>
                  <a:pt x="2107526" y="482769"/>
                </a:moveTo>
                <a:lnTo>
                  <a:pt x="2109012" y="483663"/>
                </a:lnTo>
                <a:cubicBezTo>
                  <a:pt x="2107155" y="485520"/>
                  <a:pt x="2107155" y="487380"/>
                  <a:pt x="2109012" y="491094"/>
                </a:cubicBezTo>
                <a:close/>
                <a:moveTo>
                  <a:pt x="2097862" y="465080"/>
                </a:moveTo>
                <a:cubicBezTo>
                  <a:pt x="2099719" y="465080"/>
                  <a:pt x="2103436" y="468796"/>
                  <a:pt x="2101579" y="465080"/>
                </a:cubicBezTo>
                <a:cubicBezTo>
                  <a:pt x="2100650" y="469725"/>
                  <a:pt x="2103902" y="473906"/>
                  <a:pt x="2106688" y="478087"/>
                </a:cubicBezTo>
                <a:lnTo>
                  <a:pt x="2107526" y="482769"/>
                </a:lnTo>
                <a:lnTo>
                  <a:pt x="2099719" y="478087"/>
                </a:lnTo>
                <a:cubicBezTo>
                  <a:pt x="2099719" y="474373"/>
                  <a:pt x="2101579" y="470656"/>
                  <a:pt x="2097862" y="465080"/>
                </a:cubicBezTo>
                <a:close/>
                <a:moveTo>
                  <a:pt x="2081139" y="450211"/>
                </a:moveTo>
                <a:cubicBezTo>
                  <a:pt x="2084855" y="452070"/>
                  <a:pt x="2092291" y="463218"/>
                  <a:pt x="2094148" y="461361"/>
                </a:cubicBezTo>
                <a:lnTo>
                  <a:pt x="2085900" y="455649"/>
                </a:lnTo>
                <a:close/>
                <a:moveTo>
                  <a:pt x="2233520" y="448351"/>
                </a:moveTo>
                <a:cubicBezTo>
                  <a:pt x="2231663" y="450211"/>
                  <a:pt x="2229803" y="450211"/>
                  <a:pt x="2231663" y="453927"/>
                </a:cubicBezTo>
                <a:cubicBezTo>
                  <a:pt x="2233520" y="446494"/>
                  <a:pt x="2242810" y="466934"/>
                  <a:pt x="2244670" y="459501"/>
                </a:cubicBezTo>
                <a:cubicBezTo>
                  <a:pt x="2240953" y="453927"/>
                  <a:pt x="2237236" y="450211"/>
                  <a:pt x="2233520" y="448351"/>
                </a:cubicBezTo>
                <a:close/>
                <a:moveTo>
                  <a:pt x="1062413" y="446608"/>
                </a:moveTo>
                <a:cubicBezTo>
                  <a:pt x="1054293" y="446608"/>
                  <a:pt x="1046175" y="446608"/>
                  <a:pt x="1036028" y="448638"/>
                </a:cubicBezTo>
                <a:cubicBezTo>
                  <a:pt x="1023849" y="450667"/>
                  <a:pt x="1011670" y="454726"/>
                  <a:pt x="997461" y="458785"/>
                </a:cubicBezTo>
                <a:cubicBezTo>
                  <a:pt x="1001520" y="462846"/>
                  <a:pt x="1005579" y="466905"/>
                  <a:pt x="1011670" y="460817"/>
                </a:cubicBezTo>
                <a:cubicBezTo>
                  <a:pt x="1021817" y="452696"/>
                  <a:pt x="1038055" y="462846"/>
                  <a:pt x="1046175" y="450667"/>
                </a:cubicBezTo>
                <a:cubicBezTo>
                  <a:pt x="1048205" y="448638"/>
                  <a:pt x="1052266" y="448638"/>
                  <a:pt x="1054293" y="448638"/>
                </a:cubicBezTo>
                <a:cubicBezTo>
                  <a:pt x="1058354" y="448638"/>
                  <a:pt x="1060384" y="448638"/>
                  <a:pt x="1062413" y="446608"/>
                </a:cubicBezTo>
                <a:close/>
                <a:moveTo>
                  <a:pt x="1115189" y="436458"/>
                </a:moveTo>
                <a:cubicBezTo>
                  <a:pt x="1107068" y="436458"/>
                  <a:pt x="1096921" y="438488"/>
                  <a:pt x="1086772" y="440520"/>
                </a:cubicBezTo>
                <a:cubicBezTo>
                  <a:pt x="1092860" y="448638"/>
                  <a:pt x="1096921" y="448638"/>
                  <a:pt x="1107068" y="442547"/>
                </a:cubicBezTo>
                <a:cubicBezTo>
                  <a:pt x="1109101" y="442547"/>
                  <a:pt x="1111127" y="440520"/>
                  <a:pt x="1113159" y="440520"/>
                </a:cubicBezTo>
                <a:cubicBezTo>
                  <a:pt x="1117218" y="448638"/>
                  <a:pt x="1121277" y="450667"/>
                  <a:pt x="1127365" y="446608"/>
                </a:cubicBezTo>
                <a:cubicBezTo>
                  <a:pt x="1131427" y="444579"/>
                  <a:pt x="1135486" y="440520"/>
                  <a:pt x="1137515" y="436458"/>
                </a:cubicBezTo>
                <a:cubicBezTo>
                  <a:pt x="1131427" y="436458"/>
                  <a:pt x="1127365" y="436458"/>
                  <a:pt x="1121277" y="436458"/>
                </a:cubicBezTo>
                <a:cubicBezTo>
                  <a:pt x="1121277" y="438488"/>
                  <a:pt x="1119248" y="440520"/>
                  <a:pt x="1115189" y="440520"/>
                </a:cubicBezTo>
                <a:cubicBezTo>
                  <a:pt x="1115189" y="438488"/>
                  <a:pt x="1115189" y="438488"/>
                  <a:pt x="1115189" y="436458"/>
                </a:cubicBezTo>
                <a:close/>
                <a:moveTo>
                  <a:pt x="1161873" y="428341"/>
                </a:moveTo>
                <a:cubicBezTo>
                  <a:pt x="1153756" y="428341"/>
                  <a:pt x="1147665" y="430368"/>
                  <a:pt x="1139544" y="432400"/>
                </a:cubicBezTo>
                <a:cubicBezTo>
                  <a:pt x="1143603" y="432400"/>
                  <a:pt x="1147665" y="432400"/>
                  <a:pt x="1149694" y="432400"/>
                </a:cubicBezTo>
                <a:cubicBezTo>
                  <a:pt x="1149694" y="432400"/>
                  <a:pt x="1151724" y="432400"/>
                  <a:pt x="1151724" y="432400"/>
                </a:cubicBezTo>
                <a:cubicBezTo>
                  <a:pt x="1155782" y="432400"/>
                  <a:pt x="1159844" y="430368"/>
                  <a:pt x="1161873" y="428341"/>
                </a:cubicBezTo>
                <a:close/>
                <a:moveTo>
                  <a:pt x="2045829" y="427911"/>
                </a:moveTo>
                <a:lnTo>
                  <a:pt x="2085900" y="455649"/>
                </a:lnTo>
                <a:lnTo>
                  <a:pt x="2094148" y="465077"/>
                </a:lnTo>
                <a:cubicBezTo>
                  <a:pt x="2082998" y="459501"/>
                  <a:pt x="2055122" y="439061"/>
                  <a:pt x="2045829" y="427911"/>
                </a:cubicBezTo>
                <a:close/>
                <a:moveTo>
                  <a:pt x="754287" y="418618"/>
                </a:moveTo>
                <a:cubicBezTo>
                  <a:pt x="746851" y="426054"/>
                  <a:pt x="744994" y="422337"/>
                  <a:pt x="737561" y="426054"/>
                </a:cubicBezTo>
                <a:cubicBezTo>
                  <a:pt x="733844" y="422337"/>
                  <a:pt x="754287" y="414902"/>
                  <a:pt x="754287" y="418618"/>
                </a:cubicBezTo>
                <a:close/>
                <a:moveTo>
                  <a:pt x="2185204" y="416761"/>
                </a:moveTo>
                <a:cubicBezTo>
                  <a:pt x="2194494" y="426054"/>
                  <a:pt x="2196354" y="435344"/>
                  <a:pt x="2192637" y="440918"/>
                </a:cubicBezTo>
                <a:cubicBezTo>
                  <a:pt x="2192637" y="431628"/>
                  <a:pt x="2179628" y="420478"/>
                  <a:pt x="2185204" y="416761"/>
                </a:cubicBezTo>
                <a:close/>
                <a:moveTo>
                  <a:pt x="2001227" y="383312"/>
                </a:moveTo>
                <a:cubicBezTo>
                  <a:pt x="2004944" y="381455"/>
                  <a:pt x="2008660" y="383312"/>
                  <a:pt x="2010520" y="383312"/>
                </a:cubicBezTo>
                <a:cubicBezTo>
                  <a:pt x="2006803" y="392604"/>
                  <a:pt x="2043970" y="416761"/>
                  <a:pt x="2055120" y="422337"/>
                </a:cubicBezTo>
                <a:cubicBezTo>
                  <a:pt x="2058833" y="426054"/>
                  <a:pt x="2064410" y="431628"/>
                  <a:pt x="2060693" y="433485"/>
                </a:cubicBezTo>
                <a:cubicBezTo>
                  <a:pt x="2053260" y="424194"/>
                  <a:pt x="2049543" y="426054"/>
                  <a:pt x="2042110" y="420478"/>
                </a:cubicBezTo>
                <a:cubicBezTo>
                  <a:pt x="2042110" y="422337"/>
                  <a:pt x="2043970" y="424194"/>
                  <a:pt x="2045827" y="426054"/>
                </a:cubicBezTo>
                <a:cubicBezTo>
                  <a:pt x="2029103" y="424194"/>
                  <a:pt x="2014237" y="398178"/>
                  <a:pt x="2001227" y="383312"/>
                </a:cubicBezTo>
                <a:close/>
                <a:moveTo>
                  <a:pt x="1947338" y="374019"/>
                </a:moveTo>
                <a:cubicBezTo>
                  <a:pt x="1952914" y="375878"/>
                  <a:pt x="1967780" y="388885"/>
                  <a:pt x="1967780" y="392602"/>
                </a:cubicBezTo>
                <a:cubicBezTo>
                  <a:pt x="1962204" y="387028"/>
                  <a:pt x="1954771" y="379595"/>
                  <a:pt x="1947338" y="374019"/>
                </a:cubicBezTo>
                <a:close/>
                <a:moveTo>
                  <a:pt x="1980787" y="364728"/>
                </a:moveTo>
                <a:cubicBezTo>
                  <a:pt x="1982647" y="366588"/>
                  <a:pt x="1982647" y="366588"/>
                  <a:pt x="1984504" y="368445"/>
                </a:cubicBezTo>
                <a:cubicBezTo>
                  <a:pt x="1988220" y="370305"/>
                  <a:pt x="1990080" y="368445"/>
                  <a:pt x="1991937" y="368445"/>
                </a:cubicBezTo>
                <a:cubicBezTo>
                  <a:pt x="1993797" y="370305"/>
                  <a:pt x="1991937" y="372162"/>
                  <a:pt x="1990080" y="370305"/>
                </a:cubicBezTo>
                <a:cubicBezTo>
                  <a:pt x="1988220" y="374021"/>
                  <a:pt x="1991937" y="374021"/>
                  <a:pt x="1997513" y="377738"/>
                </a:cubicBezTo>
                <a:cubicBezTo>
                  <a:pt x="2004946" y="385169"/>
                  <a:pt x="1988220" y="370305"/>
                  <a:pt x="1990080" y="377738"/>
                </a:cubicBezTo>
                <a:cubicBezTo>
                  <a:pt x="1982647" y="372162"/>
                  <a:pt x="1977071" y="368445"/>
                  <a:pt x="1980787" y="364728"/>
                </a:cubicBezTo>
                <a:close/>
                <a:moveTo>
                  <a:pt x="2110869" y="331279"/>
                </a:moveTo>
                <a:cubicBezTo>
                  <a:pt x="2116445" y="338712"/>
                  <a:pt x="2122019" y="340572"/>
                  <a:pt x="2129452" y="338712"/>
                </a:cubicBezTo>
                <a:cubicBezTo>
                  <a:pt x="2144318" y="353579"/>
                  <a:pt x="2148035" y="359155"/>
                  <a:pt x="2164761" y="370302"/>
                </a:cubicBezTo>
                <a:cubicBezTo>
                  <a:pt x="2164761" y="366585"/>
                  <a:pt x="2166618" y="362869"/>
                  <a:pt x="2162901" y="359155"/>
                </a:cubicBezTo>
                <a:cubicBezTo>
                  <a:pt x="2166618" y="359155"/>
                  <a:pt x="2168478" y="362869"/>
                  <a:pt x="2175911" y="368445"/>
                </a:cubicBezTo>
                <a:cubicBezTo>
                  <a:pt x="2174051" y="375878"/>
                  <a:pt x="2175911" y="383312"/>
                  <a:pt x="2179628" y="392602"/>
                </a:cubicBezTo>
                <a:cubicBezTo>
                  <a:pt x="2187061" y="400035"/>
                  <a:pt x="2200070" y="400035"/>
                  <a:pt x="2200070" y="411185"/>
                </a:cubicBezTo>
                <a:cubicBezTo>
                  <a:pt x="2203787" y="413045"/>
                  <a:pt x="2207504" y="409328"/>
                  <a:pt x="2211220" y="407468"/>
                </a:cubicBezTo>
                <a:cubicBezTo>
                  <a:pt x="2216794" y="418618"/>
                  <a:pt x="2222370" y="411185"/>
                  <a:pt x="2224227" y="420478"/>
                </a:cubicBezTo>
                <a:cubicBezTo>
                  <a:pt x="2226087" y="418618"/>
                  <a:pt x="2226087" y="416761"/>
                  <a:pt x="2220513" y="411185"/>
                </a:cubicBezTo>
                <a:cubicBezTo>
                  <a:pt x="2224227" y="407468"/>
                  <a:pt x="2233520" y="426051"/>
                  <a:pt x="2237236" y="424194"/>
                </a:cubicBezTo>
                <a:cubicBezTo>
                  <a:pt x="2242810" y="431628"/>
                  <a:pt x="2231663" y="424194"/>
                  <a:pt x="2227946" y="420478"/>
                </a:cubicBezTo>
                <a:cubicBezTo>
                  <a:pt x="2227946" y="424194"/>
                  <a:pt x="2226087" y="426051"/>
                  <a:pt x="2229803" y="431628"/>
                </a:cubicBezTo>
                <a:cubicBezTo>
                  <a:pt x="2233520" y="435344"/>
                  <a:pt x="2235377" y="431628"/>
                  <a:pt x="2237236" y="429768"/>
                </a:cubicBezTo>
                <a:cubicBezTo>
                  <a:pt x="2244670" y="439061"/>
                  <a:pt x="2248386" y="452070"/>
                  <a:pt x="2255820" y="446494"/>
                </a:cubicBezTo>
                <a:cubicBezTo>
                  <a:pt x="2261393" y="463218"/>
                  <a:pt x="2276262" y="474367"/>
                  <a:pt x="2283696" y="487377"/>
                </a:cubicBezTo>
                <a:cubicBezTo>
                  <a:pt x="2287412" y="489237"/>
                  <a:pt x="2289269" y="487377"/>
                  <a:pt x="2285553" y="481801"/>
                </a:cubicBezTo>
                <a:cubicBezTo>
                  <a:pt x="2294845" y="485520"/>
                  <a:pt x="2298559" y="498527"/>
                  <a:pt x="2300419" y="498527"/>
                </a:cubicBezTo>
                <a:cubicBezTo>
                  <a:pt x="2302279" y="502243"/>
                  <a:pt x="2300419" y="502243"/>
                  <a:pt x="2298559" y="504103"/>
                </a:cubicBezTo>
                <a:cubicBezTo>
                  <a:pt x="2305995" y="511536"/>
                  <a:pt x="2304136" y="517113"/>
                  <a:pt x="2309712" y="515253"/>
                </a:cubicBezTo>
                <a:cubicBezTo>
                  <a:pt x="2307852" y="522686"/>
                  <a:pt x="2319005" y="537553"/>
                  <a:pt x="2317145" y="544986"/>
                </a:cubicBezTo>
                <a:cubicBezTo>
                  <a:pt x="2313429" y="539412"/>
                  <a:pt x="2307852" y="520829"/>
                  <a:pt x="2302279" y="528262"/>
                </a:cubicBezTo>
                <a:cubicBezTo>
                  <a:pt x="2300419" y="524546"/>
                  <a:pt x="2302279" y="524546"/>
                  <a:pt x="2304136" y="522686"/>
                </a:cubicBezTo>
                <a:cubicBezTo>
                  <a:pt x="2300419" y="518970"/>
                  <a:pt x="2296702" y="515253"/>
                  <a:pt x="2291126" y="509677"/>
                </a:cubicBezTo>
                <a:cubicBezTo>
                  <a:pt x="2291126" y="504103"/>
                  <a:pt x="2289269" y="498527"/>
                  <a:pt x="2287412" y="492953"/>
                </a:cubicBezTo>
                <a:cubicBezTo>
                  <a:pt x="2281836" y="487377"/>
                  <a:pt x="2287412" y="498527"/>
                  <a:pt x="2281836" y="496670"/>
                </a:cubicBezTo>
                <a:cubicBezTo>
                  <a:pt x="2281836" y="485520"/>
                  <a:pt x="2272543" y="489237"/>
                  <a:pt x="2270686" y="487377"/>
                </a:cubicBezTo>
                <a:cubicBezTo>
                  <a:pt x="2268829" y="496670"/>
                  <a:pt x="2283696" y="520829"/>
                  <a:pt x="2298559" y="533836"/>
                </a:cubicBezTo>
                <a:cubicBezTo>
                  <a:pt x="2294845" y="535696"/>
                  <a:pt x="2294845" y="533836"/>
                  <a:pt x="2292986" y="539412"/>
                </a:cubicBezTo>
                <a:cubicBezTo>
                  <a:pt x="2294845" y="524546"/>
                  <a:pt x="2268829" y="518970"/>
                  <a:pt x="2266969" y="500386"/>
                </a:cubicBezTo>
                <a:cubicBezTo>
                  <a:pt x="2248386" y="485520"/>
                  <a:pt x="2227946" y="463218"/>
                  <a:pt x="2209363" y="440918"/>
                </a:cubicBezTo>
                <a:cubicBezTo>
                  <a:pt x="2200070" y="429768"/>
                  <a:pt x="2190777" y="418618"/>
                  <a:pt x="2181487" y="407468"/>
                </a:cubicBezTo>
                <a:cubicBezTo>
                  <a:pt x="2175911" y="401895"/>
                  <a:pt x="2172194" y="396321"/>
                  <a:pt x="2166618" y="392602"/>
                </a:cubicBezTo>
                <a:cubicBezTo>
                  <a:pt x="2161044" y="388885"/>
                  <a:pt x="2157328" y="385169"/>
                  <a:pt x="2151752" y="381452"/>
                </a:cubicBezTo>
                <a:cubicBezTo>
                  <a:pt x="2155468" y="381452"/>
                  <a:pt x="2159185" y="381452"/>
                  <a:pt x="2161044" y="381452"/>
                </a:cubicBezTo>
                <a:cubicBezTo>
                  <a:pt x="2155468" y="374019"/>
                  <a:pt x="2151752" y="375878"/>
                  <a:pt x="2146178" y="370302"/>
                </a:cubicBezTo>
                <a:cubicBezTo>
                  <a:pt x="2146178" y="359155"/>
                  <a:pt x="2114585" y="340572"/>
                  <a:pt x="2110869" y="331279"/>
                </a:cubicBezTo>
                <a:close/>
                <a:moveTo>
                  <a:pt x="1858136" y="282960"/>
                </a:moveTo>
                <a:cubicBezTo>
                  <a:pt x="1858136" y="281101"/>
                  <a:pt x="1861853" y="284820"/>
                  <a:pt x="1863710" y="282960"/>
                </a:cubicBezTo>
                <a:cubicBezTo>
                  <a:pt x="1865569" y="288536"/>
                  <a:pt x="1867429" y="290393"/>
                  <a:pt x="1873003" y="294113"/>
                </a:cubicBezTo>
                <a:cubicBezTo>
                  <a:pt x="1867429" y="295970"/>
                  <a:pt x="1858136" y="286677"/>
                  <a:pt x="1858136" y="282960"/>
                </a:cubicBezTo>
                <a:close/>
                <a:moveTo>
                  <a:pt x="2043970" y="238361"/>
                </a:moveTo>
                <a:cubicBezTo>
                  <a:pt x="2045827" y="242077"/>
                  <a:pt x="2045827" y="245794"/>
                  <a:pt x="2047686" y="249511"/>
                </a:cubicBezTo>
                <a:cubicBezTo>
                  <a:pt x="2055120" y="249511"/>
                  <a:pt x="2068126" y="258801"/>
                  <a:pt x="2075560" y="258801"/>
                </a:cubicBezTo>
                <a:cubicBezTo>
                  <a:pt x="2081136" y="262517"/>
                  <a:pt x="2077417" y="264377"/>
                  <a:pt x="2075560" y="268094"/>
                </a:cubicBezTo>
                <a:cubicBezTo>
                  <a:pt x="2079276" y="269951"/>
                  <a:pt x="2081136" y="271810"/>
                  <a:pt x="2079276" y="273667"/>
                </a:cubicBezTo>
                <a:cubicBezTo>
                  <a:pt x="2090426" y="275527"/>
                  <a:pt x="2094143" y="282960"/>
                  <a:pt x="2105293" y="286677"/>
                </a:cubicBezTo>
                <a:cubicBezTo>
                  <a:pt x="2109009" y="294110"/>
                  <a:pt x="2109009" y="299686"/>
                  <a:pt x="2120159" y="308977"/>
                </a:cubicBezTo>
                <a:cubicBezTo>
                  <a:pt x="2110869" y="303403"/>
                  <a:pt x="2103436" y="295967"/>
                  <a:pt x="2096000" y="288534"/>
                </a:cubicBezTo>
                <a:cubicBezTo>
                  <a:pt x="2088569" y="282960"/>
                  <a:pt x="2081136" y="277384"/>
                  <a:pt x="2075560" y="275527"/>
                </a:cubicBezTo>
                <a:cubicBezTo>
                  <a:pt x="2071843" y="269951"/>
                  <a:pt x="2069986" y="264377"/>
                  <a:pt x="2064410" y="258801"/>
                </a:cubicBezTo>
                <a:cubicBezTo>
                  <a:pt x="2056977" y="255084"/>
                  <a:pt x="2051403" y="258801"/>
                  <a:pt x="2040250" y="249511"/>
                </a:cubicBezTo>
                <a:cubicBezTo>
                  <a:pt x="2043970" y="247654"/>
                  <a:pt x="2042110" y="245794"/>
                  <a:pt x="2038393" y="240218"/>
                </a:cubicBezTo>
                <a:cubicBezTo>
                  <a:pt x="2040250" y="240218"/>
                  <a:pt x="2042110" y="240218"/>
                  <a:pt x="2043970" y="238361"/>
                </a:cubicBezTo>
                <a:close/>
                <a:moveTo>
                  <a:pt x="1741061" y="232787"/>
                </a:moveTo>
                <a:cubicBezTo>
                  <a:pt x="1741061" y="227214"/>
                  <a:pt x="1765221" y="236504"/>
                  <a:pt x="1761504" y="242077"/>
                </a:cubicBezTo>
                <a:cubicBezTo>
                  <a:pt x="1754071" y="236504"/>
                  <a:pt x="1752211" y="238363"/>
                  <a:pt x="1741061" y="232787"/>
                </a:cubicBezTo>
                <a:close/>
                <a:moveTo>
                  <a:pt x="1683452" y="229071"/>
                </a:moveTo>
                <a:cubicBezTo>
                  <a:pt x="1687169" y="229071"/>
                  <a:pt x="1694602" y="229071"/>
                  <a:pt x="1702035" y="232787"/>
                </a:cubicBezTo>
                <a:cubicBezTo>
                  <a:pt x="1702035" y="240220"/>
                  <a:pt x="1689028" y="230928"/>
                  <a:pt x="1683452" y="229071"/>
                </a:cubicBezTo>
                <a:close/>
                <a:moveTo>
                  <a:pt x="797024" y="225351"/>
                </a:moveTo>
                <a:cubicBezTo>
                  <a:pt x="806317" y="227211"/>
                  <a:pt x="767294" y="243934"/>
                  <a:pt x="761717" y="243934"/>
                </a:cubicBezTo>
                <a:cubicBezTo>
                  <a:pt x="763577" y="242077"/>
                  <a:pt x="793307" y="232785"/>
                  <a:pt x="797024" y="225351"/>
                </a:cubicBezTo>
                <a:close/>
                <a:moveTo>
                  <a:pt x="1606393" y="198974"/>
                </a:moveTo>
                <a:cubicBezTo>
                  <a:pt x="1610454" y="201004"/>
                  <a:pt x="1610454" y="205065"/>
                  <a:pt x="1618572" y="207092"/>
                </a:cubicBezTo>
                <a:cubicBezTo>
                  <a:pt x="1630751" y="211153"/>
                  <a:pt x="1630751" y="203033"/>
                  <a:pt x="1638871" y="203033"/>
                </a:cubicBezTo>
                <a:cubicBezTo>
                  <a:pt x="1654093" y="215212"/>
                  <a:pt x="1673377" y="217242"/>
                  <a:pt x="1693167" y="218003"/>
                </a:cubicBezTo>
                <a:lnTo>
                  <a:pt x="1726229" y="222245"/>
                </a:lnTo>
                <a:lnTo>
                  <a:pt x="1728052" y="221637"/>
                </a:lnTo>
                <a:lnTo>
                  <a:pt x="1729017" y="222603"/>
                </a:lnTo>
                <a:lnTo>
                  <a:pt x="1750508" y="225362"/>
                </a:lnTo>
                <a:cubicBezTo>
                  <a:pt x="1768775" y="219271"/>
                  <a:pt x="1785013" y="217242"/>
                  <a:pt x="1805313" y="219271"/>
                </a:cubicBezTo>
                <a:cubicBezTo>
                  <a:pt x="1825610" y="221303"/>
                  <a:pt x="1845906" y="225362"/>
                  <a:pt x="1868235" y="233480"/>
                </a:cubicBezTo>
                <a:cubicBezTo>
                  <a:pt x="1906802" y="247688"/>
                  <a:pt x="1937249" y="274076"/>
                  <a:pt x="1971754" y="296402"/>
                </a:cubicBezTo>
                <a:cubicBezTo>
                  <a:pt x="1996113" y="310613"/>
                  <a:pt x="2022500" y="326851"/>
                  <a:pt x="2048885" y="343089"/>
                </a:cubicBezTo>
                <a:cubicBezTo>
                  <a:pt x="2075273" y="361357"/>
                  <a:pt x="2099631" y="375565"/>
                  <a:pt x="2117899" y="393833"/>
                </a:cubicBezTo>
                <a:cubicBezTo>
                  <a:pt x="2123987" y="397892"/>
                  <a:pt x="2123987" y="387744"/>
                  <a:pt x="2130078" y="393833"/>
                </a:cubicBezTo>
                <a:cubicBezTo>
                  <a:pt x="2162554" y="410071"/>
                  <a:pt x="2184883" y="436458"/>
                  <a:pt x="2207209" y="462846"/>
                </a:cubicBezTo>
                <a:cubicBezTo>
                  <a:pt x="2227506" y="489234"/>
                  <a:pt x="2245776" y="519678"/>
                  <a:pt x="2264041" y="548095"/>
                </a:cubicBezTo>
                <a:cubicBezTo>
                  <a:pt x="2268102" y="558245"/>
                  <a:pt x="2276220" y="566365"/>
                  <a:pt x="2284340" y="574485"/>
                </a:cubicBezTo>
                <a:cubicBezTo>
                  <a:pt x="2290431" y="582603"/>
                  <a:pt x="2298549" y="592750"/>
                  <a:pt x="2306669" y="600870"/>
                </a:cubicBezTo>
                <a:cubicBezTo>
                  <a:pt x="2308699" y="602903"/>
                  <a:pt x="2310728" y="604929"/>
                  <a:pt x="2312757" y="606961"/>
                </a:cubicBezTo>
                <a:cubicBezTo>
                  <a:pt x="2312757" y="606961"/>
                  <a:pt x="2314787" y="608991"/>
                  <a:pt x="2318848" y="613050"/>
                </a:cubicBezTo>
                <a:cubicBezTo>
                  <a:pt x="2316816" y="613050"/>
                  <a:pt x="2316816" y="615079"/>
                  <a:pt x="2316816" y="615079"/>
                </a:cubicBezTo>
                <a:cubicBezTo>
                  <a:pt x="2322907" y="623199"/>
                  <a:pt x="2326966" y="633346"/>
                  <a:pt x="2328995" y="641467"/>
                </a:cubicBezTo>
                <a:cubicBezTo>
                  <a:pt x="2341175" y="653646"/>
                  <a:pt x="2353354" y="667854"/>
                  <a:pt x="2355383" y="680034"/>
                </a:cubicBezTo>
                <a:cubicBezTo>
                  <a:pt x="2359442" y="682060"/>
                  <a:pt x="2361471" y="684092"/>
                  <a:pt x="2363503" y="682060"/>
                </a:cubicBezTo>
                <a:cubicBezTo>
                  <a:pt x="2369592" y="696272"/>
                  <a:pt x="2377709" y="706419"/>
                  <a:pt x="2383800" y="718598"/>
                </a:cubicBezTo>
                <a:cubicBezTo>
                  <a:pt x="2402068" y="742956"/>
                  <a:pt x="2420335" y="769344"/>
                  <a:pt x="2434544" y="797761"/>
                </a:cubicBezTo>
                <a:cubicBezTo>
                  <a:pt x="2442661" y="809940"/>
                  <a:pt x="2448752" y="822117"/>
                  <a:pt x="2454840" y="836325"/>
                </a:cubicBezTo>
                <a:cubicBezTo>
                  <a:pt x="2452814" y="836325"/>
                  <a:pt x="2452814" y="836325"/>
                  <a:pt x="2452814" y="836325"/>
                </a:cubicBezTo>
                <a:cubicBezTo>
                  <a:pt x="2452814" y="840384"/>
                  <a:pt x="2454840" y="844443"/>
                  <a:pt x="2456873" y="848505"/>
                </a:cubicBezTo>
                <a:cubicBezTo>
                  <a:pt x="2460931" y="852563"/>
                  <a:pt x="2467020" y="858654"/>
                  <a:pt x="2471078" y="862713"/>
                </a:cubicBezTo>
                <a:cubicBezTo>
                  <a:pt x="2469052" y="864743"/>
                  <a:pt x="2471078" y="868801"/>
                  <a:pt x="2473111" y="874892"/>
                </a:cubicBezTo>
                <a:cubicBezTo>
                  <a:pt x="2477169" y="874892"/>
                  <a:pt x="2479199" y="874892"/>
                  <a:pt x="2479199" y="878951"/>
                </a:cubicBezTo>
                <a:cubicBezTo>
                  <a:pt x="2479199" y="883013"/>
                  <a:pt x="2479199" y="885039"/>
                  <a:pt x="2479199" y="887071"/>
                </a:cubicBezTo>
                <a:cubicBezTo>
                  <a:pt x="2483258" y="895189"/>
                  <a:pt x="2487316" y="899251"/>
                  <a:pt x="2491378" y="899251"/>
                </a:cubicBezTo>
                <a:cubicBezTo>
                  <a:pt x="2491378" y="911427"/>
                  <a:pt x="2503557" y="952023"/>
                  <a:pt x="2513707" y="958112"/>
                </a:cubicBezTo>
                <a:cubicBezTo>
                  <a:pt x="2509645" y="964203"/>
                  <a:pt x="2511675" y="972323"/>
                  <a:pt x="2515734" y="982470"/>
                </a:cubicBezTo>
                <a:cubicBezTo>
                  <a:pt x="2519795" y="986529"/>
                  <a:pt x="2519795" y="988561"/>
                  <a:pt x="2519795" y="992620"/>
                </a:cubicBezTo>
                <a:cubicBezTo>
                  <a:pt x="2519795" y="994649"/>
                  <a:pt x="2521825" y="998708"/>
                  <a:pt x="2521825" y="1000737"/>
                </a:cubicBezTo>
                <a:cubicBezTo>
                  <a:pt x="2521825" y="1002767"/>
                  <a:pt x="2523854" y="1002767"/>
                  <a:pt x="2523854" y="1002767"/>
                </a:cubicBezTo>
                <a:cubicBezTo>
                  <a:pt x="2529945" y="1000737"/>
                  <a:pt x="2534004" y="998708"/>
                  <a:pt x="2538063" y="996679"/>
                </a:cubicBezTo>
                <a:cubicBezTo>
                  <a:pt x="2536033" y="990588"/>
                  <a:pt x="2531972" y="976382"/>
                  <a:pt x="2536033" y="974350"/>
                </a:cubicBezTo>
                <a:cubicBezTo>
                  <a:pt x="2538063" y="982470"/>
                  <a:pt x="2536033" y="984499"/>
                  <a:pt x="2542124" y="992620"/>
                </a:cubicBezTo>
                <a:cubicBezTo>
                  <a:pt x="2542124" y="992620"/>
                  <a:pt x="2540092" y="992620"/>
                  <a:pt x="2540092" y="994649"/>
                </a:cubicBezTo>
                <a:cubicBezTo>
                  <a:pt x="2542124" y="992620"/>
                  <a:pt x="2544151" y="992620"/>
                  <a:pt x="2546183" y="990588"/>
                </a:cubicBezTo>
                <a:cubicBezTo>
                  <a:pt x="2548212" y="990588"/>
                  <a:pt x="2548212" y="990588"/>
                  <a:pt x="2550242" y="990588"/>
                </a:cubicBezTo>
                <a:cubicBezTo>
                  <a:pt x="2548212" y="988561"/>
                  <a:pt x="2548212" y="986529"/>
                  <a:pt x="2546183" y="986529"/>
                </a:cubicBezTo>
                <a:cubicBezTo>
                  <a:pt x="2544151" y="976382"/>
                  <a:pt x="2550242" y="988561"/>
                  <a:pt x="2552271" y="984499"/>
                </a:cubicBezTo>
                <a:cubicBezTo>
                  <a:pt x="2548212" y="974350"/>
                  <a:pt x="2542124" y="980441"/>
                  <a:pt x="2538063" y="968261"/>
                </a:cubicBezTo>
                <a:cubicBezTo>
                  <a:pt x="2542124" y="970291"/>
                  <a:pt x="2548212" y="976382"/>
                  <a:pt x="2552271" y="976382"/>
                </a:cubicBezTo>
                <a:cubicBezTo>
                  <a:pt x="2550242" y="964203"/>
                  <a:pt x="2544151" y="966232"/>
                  <a:pt x="2540092" y="956082"/>
                </a:cubicBezTo>
                <a:cubicBezTo>
                  <a:pt x="2544151" y="956082"/>
                  <a:pt x="2538063" y="947965"/>
                  <a:pt x="2544151" y="947965"/>
                </a:cubicBezTo>
                <a:cubicBezTo>
                  <a:pt x="2542124" y="960144"/>
                  <a:pt x="2548212" y="962170"/>
                  <a:pt x="2554301" y="972323"/>
                </a:cubicBezTo>
                <a:cubicBezTo>
                  <a:pt x="2556330" y="966232"/>
                  <a:pt x="2542124" y="929694"/>
                  <a:pt x="2534004" y="925636"/>
                </a:cubicBezTo>
                <a:cubicBezTo>
                  <a:pt x="2534004" y="919547"/>
                  <a:pt x="2525883" y="907368"/>
                  <a:pt x="2531972" y="905339"/>
                </a:cubicBezTo>
                <a:cubicBezTo>
                  <a:pt x="2538063" y="915489"/>
                  <a:pt x="2534004" y="917515"/>
                  <a:pt x="2538063" y="925636"/>
                </a:cubicBezTo>
                <a:cubicBezTo>
                  <a:pt x="2540092" y="925636"/>
                  <a:pt x="2540092" y="921577"/>
                  <a:pt x="2538063" y="917515"/>
                </a:cubicBezTo>
                <a:cubicBezTo>
                  <a:pt x="2546183" y="927668"/>
                  <a:pt x="2544151" y="945932"/>
                  <a:pt x="2552271" y="956082"/>
                </a:cubicBezTo>
                <a:cubicBezTo>
                  <a:pt x="2554301" y="960144"/>
                  <a:pt x="2552271" y="954053"/>
                  <a:pt x="2556330" y="954053"/>
                </a:cubicBezTo>
                <a:cubicBezTo>
                  <a:pt x="2564450" y="960144"/>
                  <a:pt x="2560389" y="980441"/>
                  <a:pt x="2568509" y="978411"/>
                </a:cubicBezTo>
                <a:cubicBezTo>
                  <a:pt x="2566480" y="990588"/>
                  <a:pt x="2582718" y="1016978"/>
                  <a:pt x="2588806" y="1031184"/>
                </a:cubicBezTo>
                <a:cubicBezTo>
                  <a:pt x="2586779" y="1045395"/>
                  <a:pt x="2594897" y="1063660"/>
                  <a:pt x="2598956" y="1083959"/>
                </a:cubicBezTo>
                <a:cubicBezTo>
                  <a:pt x="2605044" y="1075839"/>
                  <a:pt x="2596926" y="1063660"/>
                  <a:pt x="2592867" y="1043363"/>
                </a:cubicBezTo>
                <a:cubicBezTo>
                  <a:pt x="2600985" y="1047422"/>
                  <a:pt x="2596926" y="1067721"/>
                  <a:pt x="2605044" y="1081930"/>
                </a:cubicBezTo>
                <a:cubicBezTo>
                  <a:pt x="2596926" y="1079898"/>
                  <a:pt x="2613164" y="1104256"/>
                  <a:pt x="2600985" y="1100197"/>
                </a:cubicBezTo>
                <a:cubicBezTo>
                  <a:pt x="2609105" y="1116435"/>
                  <a:pt x="2611135" y="1124553"/>
                  <a:pt x="2611135" y="1142823"/>
                </a:cubicBezTo>
                <a:cubicBezTo>
                  <a:pt x="2627373" y="1152970"/>
                  <a:pt x="2625343" y="1201687"/>
                  <a:pt x="2633461" y="1213866"/>
                </a:cubicBezTo>
                <a:cubicBezTo>
                  <a:pt x="2635493" y="1230104"/>
                  <a:pt x="2637523" y="1246342"/>
                  <a:pt x="2639552" y="1262580"/>
                </a:cubicBezTo>
                <a:cubicBezTo>
                  <a:pt x="2641581" y="1270698"/>
                  <a:pt x="2641581" y="1278818"/>
                  <a:pt x="2643611" y="1286936"/>
                </a:cubicBezTo>
                <a:cubicBezTo>
                  <a:pt x="2643611" y="1295056"/>
                  <a:pt x="2645640" y="1305206"/>
                  <a:pt x="2645640" y="1313326"/>
                </a:cubicBezTo>
                <a:cubicBezTo>
                  <a:pt x="2647672" y="1347831"/>
                  <a:pt x="2649699" y="1384366"/>
                  <a:pt x="2651731" y="1420904"/>
                </a:cubicBezTo>
                <a:cubicBezTo>
                  <a:pt x="2649699" y="1496005"/>
                  <a:pt x="2649699" y="1571107"/>
                  <a:pt x="2625343" y="1617792"/>
                </a:cubicBezTo>
                <a:lnTo>
                  <a:pt x="2619255" y="1617792"/>
                </a:lnTo>
                <a:cubicBezTo>
                  <a:pt x="2623314" y="1619821"/>
                  <a:pt x="2625343" y="1642150"/>
                  <a:pt x="2619255" y="1634030"/>
                </a:cubicBezTo>
                <a:cubicBezTo>
                  <a:pt x="2623314" y="1648238"/>
                  <a:pt x="2613164" y="1678685"/>
                  <a:pt x="2611135" y="1694925"/>
                </a:cubicBezTo>
                <a:cubicBezTo>
                  <a:pt x="2611135" y="1690864"/>
                  <a:pt x="2611135" y="1684773"/>
                  <a:pt x="2611135" y="1678685"/>
                </a:cubicBezTo>
                <a:cubicBezTo>
                  <a:pt x="2611135" y="1670567"/>
                  <a:pt x="2611135" y="1664476"/>
                  <a:pt x="2611135" y="1658388"/>
                </a:cubicBezTo>
                <a:cubicBezTo>
                  <a:pt x="2611135" y="1644179"/>
                  <a:pt x="2611135" y="1629971"/>
                  <a:pt x="2613164" y="1615762"/>
                </a:cubicBezTo>
                <a:cubicBezTo>
                  <a:pt x="2615194" y="1587345"/>
                  <a:pt x="2621282" y="1558928"/>
                  <a:pt x="2625343" y="1536602"/>
                </a:cubicBezTo>
                <a:cubicBezTo>
                  <a:pt x="2619255" y="1544719"/>
                  <a:pt x="2619255" y="1504126"/>
                  <a:pt x="2625343" y="1512243"/>
                </a:cubicBezTo>
                <a:cubicBezTo>
                  <a:pt x="2617223" y="1477735"/>
                  <a:pt x="2623314" y="1447291"/>
                  <a:pt x="2619255" y="1408725"/>
                </a:cubicBezTo>
                <a:cubicBezTo>
                  <a:pt x="2623314" y="1410754"/>
                  <a:pt x="2623314" y="1410754"/>
                  <a:pt x="2625343" y="1404663"/>
                </a:cubicBezTo>
                <a:cubicBezTo>
                  <a:pt x="2619255" y="1394516"/>
                  <a:pt x="2619255" y="1376249"/>
                  <a:pt x="2621282" y="1362040"/>
                </a:cubicBezTo>
                <a:cubicBezTo>
                  <a:pt x="2621282" y="1353920"/>
                  <a:pt x="2617223" y="1355949"/>
                  <a:pt x="2617223" y="1349861"/>
                </a:cubicBezTo>
                <a:cubicBezTo>
                  <a:pt x="2617223" y="1357981"/>
                  <a:pt x="2615194" y="1374219"/>
                  <a:pt x="2611135" y="1382337"/>
                </a:cubicBezTo>
                <a:cubicBezTo>
                  <a:pt x="2611135" y="1388425"/>
                  <a:pt x="2613164" y="1396545"/>
                  <a:pt x="2613164" y="1402636"/>
                </a:cubicBezTo>
                <a:cubicBezTo>
                  <a:pt x="2615194" y="1410754"/>
                  <a:pt x="2615194" y="1414815"/>
                  <a:pt x="2617223" y="1424963"/>
                </a:cubicBezTo>
                <a:cubicBezTo>
                  <a:pt x="2615194" y="1424963"/>
                  <a:pt x="2615194" y="1424963"/>
                  <a:pt x="2615194" y="1424963"/>
                </a:cubicBezTo>
                <a:cubicBezTo>
                  <a:pt x="2617223" y="1445259"/>
                  <a:pt x="2617223" y="1465559"/>
                  <a:pt x="2619255" y="1485856"/>
                </a:cubicBezTo>
                <a:cubicBezTo>
                  <a:pt x="2617223" y="1485856"/>
                  <a:pt x="2615194" y="1485856"/>
                  <a:pt x="2613164" y="1485856"/>
                </a:cubicBezTo>
                <a:cubicBezTo>
                  <a:pt x="2613164" y="1502094"/>
                  <a:pt x="2613164" y="1522391"/>
                  <a:pt x="2613164" y="1540661"/>
                </a:cubicBezTo>
                <a:cubicBezTo>
                  <a:pt x="2611135" y="1565019"/>
                  <a:pt x="2607076" y="1589375"/>
                  <a:pt x="2605044" y="1611701"/>
                </a:cubicBezTo>
                <a:cubicBezTo>
                  <a:pt x="2603017" y="1619821"/>
                  <a:pt x="2600985" y="1627941"/>
                  <a:pt x="2600985" y="1623880"/>
                </a:cubicBezTo>
                <a:cubicBezTo>
                  <a:pt x="2600985" y="1646209"/>
                  <a:pt x="2594897" y="1682746"/>
                  <a:pt x="2582718" y="1684773"/>
                </a:cubicBezTo>
                <a:cubicBezTo>
                  <a:pt x="2590838" y="1692893"/>
                  <a:pt x="2574600" y="1707102"/>
                  <a:pt x="2576627" y="1725369"/>
                </a:cubicBezTo>
                <a:cubicBezTo>
                  <a:pt x="2566480" y="1719281"/>
                  <a:pt x="2560389" y="1755819"/>
                  <a:pt x="2562421" y="1770025"/>
                </a:cubicBezTo>
                <a:cubicBezTo>
                  <a:pt x="2570539" y="1763936"/>
                  <a:pt x="2574600" y="1745669"/>
                  <a:pt x="2576627" y="1729428"/>
                </a:cubicBezTo>
                <a:cubicBezTo>
                  <a:pt x="2582718" y="1751757"/>
                  <a:pt x="2558362" y="1794383"/>
                  <a:pt x="2568509" y="1810621"/>
                </a:cubicBezTo>
                <a:cubicBezTo>
                  <a:pt x="2558362" y="1843097"/>
                  <a:pt x="2542124" y="1859335"/>
                  <a:pt x="2538063" y="1889784"/>
                </a:cubicBezTo>
                <a:cubicBezTo>
                  <a:pt x="2536033" y="1885723"/>
                  <a:pt x="2534004" y="1883693"/>
                  <a:pt x="2527913" y="1889784"/>
                </a:cubicBezTo>
                <a:cubicBezTo>
                  <a:pt x="2521825" y="1903990"/>
                  <a:pt x="2531972" y="1893843"/>
                  <a:pt x="2534004" y="1901963"/>
                </a:cubicBezTo>
                <a:cubicBezTo>
                  <a:pt x="2519795" y="1932407"/>
                  <a:pt x="2515734" y="1975035"/>
                  <a:pt x="2489349" y="2011570"/>
                </a:cubicBezTo>
                <a:cubicBezTo>
                  <a:pt x="2487316" y="2021717"/>
                  <a:pt x="2493407" y="2013600"/>
                  <a:pt x="2493407" y="2019691"/>
                </a:cubicBezTo>
                <a:cubicBezTo>
                  <a:pt x="2485290" y="2035929"/>
                  <a:pt x="2479199" y="2048105"/>
                  <a:pt x="2475140" y="2056225"/>
                </a:cubicBezTo>
                <a:cubicBezTo>
                  <a:pt x="2469052" y="2066373"/>
                  <a:pt x="2464990" y="2072463"/>
                  <a:pt x="2462961" y="2080584"/>
                </a:cubicBezTo>
                <a:cubicBezTo>
                  <a:pt x="2458902" y="2080584"/>
                  <a:pt x="2452814" y="2086672"/>
                  <a:pt x="2446723" y="2098848"/>
                </a:cubicBezTo>
                <a:cubicBezTo>
                  <a:pt x="2444693" y="2096822"/>
                  <a:pt x="2448752" y="2092760"/>
                  <a:pt x="2450782" y="2088701"/>
                </a:cubicBezTo>
                <a:cubicBezTo>
                  <a:pt x="2446723" y="2084643"/>
                  <a:pt x="2444693" y="2092760"/>
                  <a:pt x="2440635" y="2094790"/>
                </a:cubicBezTo>
                <a:cubicBezTo>
                  <a:pt x="2440635" y="2098848"/>
                  <a:pt x="2446723" y="2096822"/>
                  <a:pt x="2436573" y="2109001"/>
                </a:cubicBezTo>
                <a:cubicBezTo>
                  <a:pt x="2434544" y="2106969"/>
                  <a:pt x="2440635" y="2100881"/>
                  <a:pt x="2434544" y="2100881"/>
                </a:cubicBezTo>
                <a:cubicBezTo>
                  <a:pt x="2440635" y="2086672"/>
                  <a:pt x="2450782" y="2080584"/>
                  <a:pt x="2442661" y="2074493"/>
                </a:cubicBezTo>
                <a:cubicBezTo>
                  <a:pt x="2452814" y="2070434"/>
                  <a:pt x="2454840" y="2062314"/>
                  <a:pt x="2456873" y="2052167"/>
                </a:cubicBezTo>
                <a:lnTo>
                  <a:pt x="2459639" y="2044784"/>
                </a:lnTo>
                <a:lnTo>
                  <a:pt x="2464990" y="2050135"/>
                </a:lnTo>
                <a:lnTo>
                  <a:pt x="2483114" y="2003018"/>
                </a:lnTo>
                <a:lnTo>
                  <a:pt x="2483258" y="2003450"/>
                </a:lnTo>
                <a:cubicBezTo>
                  <a:pt x="2489349" y="1989241"/>
                  <a:pt x="2487316" y="1991273"/>
                  <a:pt x="2493407" y="1979094"/>
                </a:cubicBezTo>
                <a:cubicBezTo>
                  <a:pt x="2483258" y="1977062"/>
                  <a:pt x="2483258" y="2003450"/>
                  <a:pt x="2479199" y="1991273"/>
                </a:cubicBezTo>
                <a:lnTo>
                  <a:pt x="2482602" y="2001484"/>
                </a:lnTo>
                <a:lnTo>
                  <a:pt x="2474379" y="2014106"/>
                </a:lnTo>
                <a:cubicBezTo>
                  <a:pt x="2471078" y="2019688"/>
                  <a:pt x="2469049" y="2024763"/>
                  <a:pt x="2471078" y="2027808"/>
                </a:cubicBezTo>
                <a:lnTo>
                  <a:pt x="2464937" y="2030660"/>
                </a:lnTo>
                <a:lnTo>
                  <a:pt x="2469052" y="2019691"/>
                </a:lnTo>
                <a:cubicBezTo>
                  <a:pt x="2456873" y="2017659"/>
                  <a:pt x="2460931" y="2050135"/>
                  <a:pt x="2448752" y="2050135"/>
                </a:cubicBezTo>
                <a:cubicBezTo>
                  <a:pt x="2444693" y="2060284"/>
                  <a:pt x="2446723" y="2066373"/>
                  <a:pt x="2438602" y="2074493"/>
                </a:cubicBezTo>
                <a:cubicBezTo>
                  <a:pt x="2436573" y="2074493"/>
                  <a:pt x="2444693" y="2064346"/>
                  <a:pt x="2442661" y="2062314"/>
                </a:cubicBezTo>
                <a:cubicBezTo>
                  <a:pt x="2436573" y="2066373"/>
                  <a:pt x="2430485" y="2082611"/>
                  <a:pt x="2428455" y="2088701"/>
                </a:cubicBezTo>
                <a:cubicBezTo>
                  <a:pt x="2428455" y="2090731"/>
                  <a:pt x="2430485" y="2086672"/>
                  <a:pt x="2432514" y="2084643"/>
                </a:cubicBezTo>
                <a:cubicBezTo>
                  <a:pt x="2430485" y="2088701"/>
                  <a:pt x="2420335" y="2111028"/>
                  <a:pt x="2420335" y="2100881"/>
                </a:cubicBezTo>
                <a:cubicBezTo>
                  <a:pt x="2418306" y="2106969"/>
                  <a:pt x="2416276" y="2113060"/>
                  <a:pt x="2416276" y="2117119"/>
                </a:cubicBezTo>
                <a:lnTo>
                  <a:pt x="2411025" y="2124041"/>
                </a:lnTo>
                <a:lnTo>
                  <a:pt x="2410593" y="2124344"/>
                </a:lnTo>
                <a:lnTo>
                  <a:pt x="2408159" y="2121177"/>
                </a:lnTo>
                <a:cubicBezTo>
                  <a:pt x="2406128" y="2124222"/>
                  <a:pt x="2406128" y="2126252"/>
                  <a:pt x="2407143" y="2126759"/>
                </a:cubicBezTo>
                <a:lnTo>
                  <a:pt x="2410593" y="2124344"/>
                </a:lnTo>
                <a:lnTo>
                  <a:pt x="2410695" y="2124476"/>
                </a:lnTo>
                <a:lnTo>
                  <a:pt x="2411025" y="2124041"/>
                </a:lnTo>
                <a:lnTo>
                  <a:pt x="2412217" y="2123207"/>
                </a:lnTo>
                <a:cubicBezTo>
                  <a:pt x="2410185" y="2133357"/>
                  <a:pt x="2402068" y="2135386"/>
                  <a:pt x="2393947" y="2147565"/>
                </a:cubicBezTo>
                <a:cubicBezTo>
                  <a:pt x="2412217" y="2135386"/>
                  <a:pt x="2381768" y="2161774"/>
                  <a:pt x="2379741" y="2169894"/>
                </a:cubicBezTo>
                <a:cubicBezTo>
                  <a:pt x="2381768" y="2169894"/>
                  <a:pt x="2383800" y="2167862"/>
                  <a:pt x="2385830" y="2169894"/>
                </a:cubicBezTo>
                <a:cubicBezTo>
                  <a:pt x="2381768" y="2173953"/>
                  <a:pt x="2377709" y="2167862"/>
                  <a:pt x="2373650" y="2178012"/>
                </a:cubicBezTo>
                <a:cubicBezTo>
                  <a:pt x="2373650" y="2185116"/>
                  <a:pt x="2366040" y="2195266"/>
                  <a:pt x="2357158" y="2207190"/>
                </a:cubicBezTo>
                <a:lnTo>
                  <a:pt x="2354945" y="2210848"/>
                </a:lnTo>
                <a:lnTo>
                  <a:pt x="2352454" y="2217488"/>
                </a:lnTo>
                <a:lnTo>
                  <a:pt x="2352797" y="2214395"/>
                </a:lnTo>
                <a:lnTo>
                  <a:pt x="2337988" y="2238870"/>
                </a:lnTo>
                <a:lnTo>
                  <a:pt x="2332205" y="2246176"/>
                </a:lnTo>
                <a:lnTo>
                  <a:pt x="2328995" y="2242966"/>
                </a:lnTo>
                <a:cubicBezTo>
                  <a:pt x="2322907" y="2249055"/>
                  <a:pt x="2322907" y="2253113"/>
                  <a:pt x="2318848" y="2259204"/>
                </a:cubicBezTo>
                <a:lnTo>
                  <a:pt x="2323302" y="2257422"/>
                </a:lnTo>
                <a:lnTo>
                  <a:pt x="2317517" y="2264730"/>
                </a:lnTo>
                <a:lnTo>
                  <a:pt x="2316816" y="2261231"/>
                </a:lnTo>
                <a:cubicBezTo>
                  <a:pt x="2310728" y="2273410"/>
                  <a:pt x="2304637" y="2279501"/>
                  <a:pt x="2296519" y="2283560"/>
                </a:cubicBezTo>
                <a:cubicBezTo>
                  <a:pt x="2292458" y="2289648"/>
                  <a:pt x="2302608" y="2281530"/>
                  <a:pt x="2302608" y="2287621"/>
                </a:cubicBezTo>
                <a:cubicBezTo>
                  <a:pt x="2296519" y="2290664"/>
                  <a:pt x="2289922" y="2294216"/>
                  <a:pt x="2285863" y="2298275"/>
                </a:cubicBezTo>
                <a:lnTo>
                  <a:pt x="2284340" y="2311977"/>
                </a:lnTo>
                <a:lnTo>
                  <a:pt x="2259982" y="2336335"/>
                </a:lnTo>
                <a:cubicBezTo>
                  <a:pt x="2263027" y="2342424"/>
                  <a:pt x="2259475" y="2348515"/>
                  <a:pt x="2254910" y="2354348"/>
                </a:cubicBezTo>
                <a:lnTo>
                  <a:pt x="2247646" y="2365076"/>
                </a:lnTo>
                <a:lnTo>
                  <a:pt x="2241714" y="2368811"/>
                </a:lnTo>
                <a:cubicBezTo>
                  <a:pt x="2239685" y="2372870"/>
                  <a:pt x="2239685" y="2378958"/>
                  <a:pt x="2237656" y="2383020"/>
                </a:cubicBezTo>
                <a:cubicBezTo>
                  <a:pt x="2227506" y="2387079"/>
                  <a:pt x="2229538" y="2385049"/>
                  <a:pt x="2219386" y="2397229"/>
                </a:cubicBezTo>
                <a:cubicBezTo>
                  <a:pt x="2217359" y="2395199"/>
                  <a:pt x="2221418" y="2391138"/>
                  <a:pt x="2215327" y="2393170"/>
                </a:cubicBezTo>
                <a:cubicBezTo>
                  <a:pt x="2211268" y="2403317"/>
                  <a:pt x="2207209" y="2405349"/>
                  <a:pt x="2201121" y="2417525"/>
                </a:cubicBezTo>
                <a:cubicBezTo>
                  <a:pt x="2201121" y="2411437"/>
                  <a:pt x="2193000" y="2411437"/>
                  <a:pt x="2186910" y="2425646"/>
                </a:cubicBezTo>
                <a:cubicBezTo>
                  <a:pt x="2182851" y="2423614"/>
                  <a:pt x="2170672" y="2439854"/>
                  <a:pt x="2166613" y="2433766"/>
                </a:cubicBezTo>
                <a:cubicBezTo>
                  <a:pt x="2160525" y="2437825"/>
                  <a:pt x="2168642" y="2439854"/>
                  <a:pt x="2160525" y="2445942"/>
                </a:cubicBezTo>
                <a:cubicBezTo>
                  <a:pt x="2154434" y="2441884"/>
                  <a:pt x="2154434" y="2443913"/>
                  <a:pt x="2156466" y="2435793"/>
                </a:cubicBezTo>
                <a:cubicBezTo>
                  <a:pt x="2150375" y="2441884"/>
                  <a:pt x="2144287" y="2445942"/>
                  <a:pt x="2140228" y="2447975"/>
                </a:cubicBezTo>
                <a:cubicBezTo>
                  <a:pt x="2142254" y="2454063"/>
                  <a:pt x="2150375" y="2443913"/>
                  <a:pt x="2152404" y="2452033"/>
                </a:cubicBezTo>
                <a:cubicBezTo>
                  <a:pt x="2138196" y="2466242"/>
                  <a:pt x="2099631" y="2490600"/>
                  <a:pt x="2097599" y="2482480"/>
                </a:cubicBezTo>
                <a:cubicBezTo>
                  <a:pt x="2095573" y="2486541"/>
                  <a:pt x="2097599" y="2488568"/>
                  <a:pt x="2099631" y="2490600"/>
                </a:cubicBezTo>
                <a:cubicBezTo>
                  <a:pt x="2091511" y="2498718"/>
                  <a:pt x="2089482" y="2492630"/>
                  <a:pt x="2083393" y="2490600"/>
                </a:cubicBezTo>
                <a:cubicBezTo>
                  <a:pt x="2095573" y="2484509"/>
                  <a:pt x="2087452" y="2480451"/>
                  <a:pt x="2099631" y="2474362"/>
                </a:cubicBezTo>
                <a:cubicBezTo>
                  <a:pt x="2077303" y="2480451"/>
                  <a:pt x="2075273" y="2492630"/>
                  <a:pt x="2054976" y="2504806"/>
                </a:cubicBezTo>
                <a:cubicBezTo>
                  <a:pt x="2061065" y="2506838"/>
                  <a:pt x="2067155" y="2506838"/>
                  <a:pt x="2079335" y="2496689"/>
                </a:cubicBezTo>
                <a:cubicBezTo>
                  <a:pt x="2077303" y="2500747"/>
                  <a:pt x="2069182" y="2506838"/>
                  <a:pt x="2063094" y="2512927"/>
                </a:cubicBezTo>
                <a:cubicBezTo>
                  <a:pt x="2063094" y="2508868"/>
                  <a:pt x="2059035" y="2510897"/>
                  <a:pt x="2057006" y="2508868"/>
                </a:cubicBezTo>
                <a:cubicBezTo>
                  <a:pt x="2044827" y="2514959"/>
                  <a:pt x="2048885" y="2519017"/>
                  <a:pt x="2040768" y="2525106"/>
                </a:cubicBezTo>
                <a:cubicBezTo>
                  <a:pt x="2038738" y="2523076"/>
                  <a:pt x="2040768" y="2519017"/>
                  <a:pt x="2038738" y="2516985"/>
                </a:cubicBezTo>
                <a:cubicBezTo>
                  <a:pt x="2030618" y="2537285"/>
                  <a:pt x="2012351" y="2545403"/>
                  <a:pt x="1996113" y="2555552"/>
                </a:cubicBezTo>
                <a:cubicBezTo>
                  <a:pt x="1979872" y="2563673"/>
                  <a:pt x="1961607" y="2571790"/>
                  <a:pt x="1947396" y="2590058"/>
                </a:cubicBezTo>
                <a:cubicBezTo>
                  <a:pt x="1955516" y="2579911"/>
                  <a:pt x="1947396" y="2579911"/>
                  <a:pt x="1957546" y="2569761"/>
                </a:cubicBezTo>
                <a:cubicBezTo>
                  <a:pt x="1955516" y="2569761"/>
                  <a:pt x="1951457" y="2571790"/>
                  <a:pt x="1951457" y="2573820"/>
                </a:cubicBezTo>
                <a:cubicBezTo>
                  <a:pt x="1945369" y="2559614"/>
                  <a:pt x="1918979" y="2588028"/>
                  <a:pt x="1900714" y="2598178"/>
                </a:cubicBezTo>
                <a:cubicBezTo>
                  <a:pt x="1902741" y="2590058"/>
                  <a:pt x="1914920" y="2583969"/>
                  <a:pt x="1923040" y="2575852"/>
                </a:cubicBezTo>
                <a:cubicBezTo>
                  <a:pt x="1918979" y="2575852"/>
                  <a:pt x="1912891" y="2577878"/>
                  <a:pt x="1908832" y="2579911"/>
                </a:cubicBezTo>
                <a:cubicBezTo>
                  <a:pt x="1904773" y="2583969"/>
                  <a:pt x="1900714" y="2585999"/>
                  <a:pt x="1904773" y="2590058"/>
                </a:cubicBezTo>
                <a:cubicBezTo>
                  <a:pt x="1892594" y="2592090"/>
                  <a:pt x="1890562" y="2596149"/>
                  <a:pt x="1880415" y="2602237"/>
                </a:cubicBezTo>
                <a:cubicBezTo>
                  <a:pt x="1870265" y="2604269"/>
                  <a:pt x="1896653" y="2594116"/>
                  <a:pt x="1892594" y="2590058"/>
                </a:cubicBezTo>
                <a:cubicBezTo>
                  <a:pt x="1882444" y="2588028"/>
                  <a:pt x="1851997" y="2606296"/>
                  <a:pt x="1849968" y="2608328"/>
                </a:cubicBezTo>
                <a:cubicBezTo>
                  <a:pt x="1841848" y="2612387"/>
                  <a:pt x="1835759" y="2616445"/>
                  <a:pt x="1837789" y="2614416"/>
                </a:cubicBezTo>
                <a:cubicBezTo>
                  <a:pt x="1823580" y="2624566"/>
                  <a:pt x="1813430" y="2620507"/>
                  <a:pt x="1803283" y="2624566"/>
                </a:cubicBezTo>
                <a:cubicBezTo>
                  <a:pt x="1801251" y="2626595"/>
                  <a:pt x="1799225" y="2632683"/>
                  <a:pt x="1791104" y="2636745"/>
                </a:cubicBezTo>
                <a:cubicBezTo>
                  <a:pt x="1768775" y="2642833"/>
                  <a:pt x="1722093" y="2657042"/>
                  <a:pt x="1691644" y="2679368"/>
                </a:cubicBezTo>
                <a:cubicBezTo>
                  <a:pt x="1687585" y="2679368"/>
                  <a:pt x="1687585" y="2675309"/>
                  <a:pt x="1683527" y="2677341"/>
                </a:cubicBezTo>
                <a:cubicBezTo>
                  <a:pt x="1685556" y="2671250"/>
                  <a:pt x="1691644" y="2677341"/>
                  <a:pt x="1699765" y="2673280"/>
                </a:cubicBezTo>
                <a:cubicBezTo>
                  <a:pt x="1693676" y="2665162"/>
                  <a:pt x="1671347" y="2675309"/>
                  <a:pt x="1659168" y="2679368"/>
                </a:cubicBezTo>
                <a:cubicBezTo>
                  <a:pt x="1661200" y="2681400"/>
                  <a:pt x="1667289" y="2679368"/>
                  <a:pt x="1667289" y="2683429"/>
                </a:cubicBezTo>
                <a:cubicBezTo>
                  <a:pt x="1653080" y="2685459"/>
                  <a:pt x="1622633" y="2681400"/>
                  <a:pt x="1616545" y="2695606"/>
                </a:cubicBezTo>
                <a:cubicBezTo>
                  <a:pt x="1610454" y="2697638"/>
                  <a:pt x="1610454" y="2693579"/>
                  <a:pt x="1608425" y="2691547"/>
                </a:cubicBezTo>
                <a:cubicBezTo>
                  <a:pt x="1594216" y="2695606"/>
                  <a:pt x="1594216" y="2695606"/>
                  <a:pt x="1586096" y="2699667"/>
                </a:cubicBezTo>
                <a:cubicBezTo>
                  <a:pt x="1586096" y="2703726"/>
                  <a:pt x="1590155" y="2701697"/>
                  <a:pt x="1594216" y="2701697"/>
                </a:cubicBezTo>
                <a:cubicBezTo>
                  <a:pt x="1584066" y="2711844"/>
                  <a:pt x="1569858" y="2705756"/>
                  <a:pt x="1553620" y="2715905"/>
                </a:cubicBezTo>
                <a:cubicBezTo>
                  <a:pt x="1553620" y="2709817"/>
                  <a:pt x="1539411" y="2715905"/>
                  <a:pt x="1535352" y="2711844"/>
                </a:cubicBezTo>
                <a:cubicBezTo>
                  <a:pt x="1515056" y="2719964"/>
                  <a:pt x="1486639" y="2726055"/>
                  <a:pt x="1456189" y="2732143"/>
                </a:cubicBezTo>
                <a:cubicBezTo>
                  <a:pt x="1439951" y="2734173"/>
                  <a:pt x="1423713" y="2736202"/>
                  <a:pt x="1409507" y="2738234"/>
                </a:cubicBezTo>
                <a:cubicBezTo>
                  <a:pt x="1395296" y="2738234"/>
                  <a:pt x="1379058" y="2738234"/>
                  <a:pt x="1366879" y="2738234"/>
                </a:cubicBezTo>
                <a:cubicBezTo>
                  <a:pt x="1344553" y="2750411"/>
                  <a:pt x="1318165" y="2740261"/>
                  <a:pt x="1291780" y="2748381"/>
                </a:cubicBezTo>
                <a:cubicBezTo>
                  <a:pt x="1285689" y="2746352"/>
                  <a:pt x="1275542" y="2746352"/>
                  <a:pt x="1275542" y="2740261"/>
                </a:cubicBezTo>
                <a:cubicBezTo>
                  <a:pt x="1267422" y="2744323"/>
                  <a:pt x="1265392" y="2744323"/>
                  <a:pt x="1255242" y="2742293"/>
                </a:cubicBezTo>
                <a:cubicBezTo>
                  <a:pt x="1247125" y="2742293"/>
                  <a:pt x="1259304" y="2744323"/>
                  <a:pt x="1255242" y="2748381"/>
                </a:cubicBezTo>
                <a:cubicBezTo>
                  <a:pt x="1228855" y="2744323"/>
                  <a:pt x="1218708" y="2758531"/>
                  <a:pt x="1196379" y="2758531"/>
                </a:cubicBezTo>
                <a:cubicBezTo>
                  <a:pt x="1200438" y="2748381"/>
                  <a:pt x="1216676" y="2754472"/>
                  <a:pt x="1226825" y="2748381"/>
                </a:cubicBezTo>
                <a:cubicBezTo>
                  <a:pt x="1214649" y="2744323"/>
                  <a:pt x="1198411" y="2740261"/>
                  <a:pt x="1184200" y="2742293"/>
                </a:cubicBezTo>
                <a:cubicBezTo>
                  <a:pt x="1186232" y="2742293"/>
                  <a:pt x="1188258" y="2740261"/>
                  <a:pt x="1188258" y="2738234"/>
                </a:cubicBezTo>
                <a:cubicBezTo>
                  <a:pt x="1174052" y="2744323"/>
                  <a:pt x="1159844" y="2742293"/>
                  <a:pt x="1141576" y="2738234"/>
                </a:cubicBezTo>
                <a:cubicBezTo>
                  <a:pt x="1137515" y="2740261"/>
                  <a:pt x="1143603" y="2742293"/>
                  <a:pt x="1141576" y="2744323"/>
                </a:cubicBezTo>
                <a:cubicBezTo>
                  <a:pt x="1117218" y="2740261"/>
                  <a:pt x="1092860" y="2736202"/>
                  <a:pt x="1068504" y="2734173"/>
                </a:cubicBezTo>
                <a:cubicBezTo>
                  <a:pt x="1044146" y="2732143"/>
                  <a:pt x="1017758" y="2728085"/>
                  <a:pt x="991373" y="2719964"/>
                </a:cubicBezTo>
                <a:cubicBezTo>
                  <a:pt x="987312" y="2719964"/>
                  <a:pt x="987312" y="2724023"/>
                  <a:pt x="987312" y="2726055"/>
                </a:cubicBezTo>
                <a:cubicBezTo>
                  <a:pt x="969044" y="2721996"/>
                  <a:pt x="967015" y="2719964"/>
                  <a:pt x="952806" y="2715905"/>
                </a:cubicBezTo>
                <a:cubicBezTo>
                  <a:pt x="967015" y="2728085"/>
                  <a:pt x="934539" y="2711844"/>
                  <a:pt x="930480" y="2707785"/>
                </a:cubicBezTo>
                <a:cubicBezTo>
                  <a:pt x="924389" y="2707785"/>
                  <a:pt x="926418" y="2713876"/>
                  <a:pt x="922360" y="2713876"/>
                </a:cubicBezTo>
                <a:cubicBezTo>
                  <a:pt x="910183" y="2709817"/>
                  <a:pt x="926418" y="2707785"/>
                  <a:pt x="914242" y="2701697"/>
                </a:cubicBezTo>
                <a:cubicBezTo>
                  <a:pt x="904092" y="2705756"/>
                  <a:pt x="891913" y="2699667"/>
                  <a:pt x="873646" y="2697638"/>
                </a:cubicBezTo>
                <a:cubicBezTo>
                  <a:pt x="865528" y="2693579"/>
                  <a:pt x="885825" y="2697638"/>
                  <a:pt x="889884" y="2697638"/>
                </a:cubicBezTo>
                <a:cubicBezTo>
                  <a:pt x="893945" y="2691547"/>
                  <a:pt x="873646" y="2689518"/>
                  <a:pt x="863496" y="2685459"/>
                </a:cubicBezTo>
                <a:cubicBezTo>
                  <a:pt x="855378" y="2683429"/>
                  <a:pt x="859437" y="2691547"/>
                  <a:pt x="857408" y="2693579"/>
                </a:cubicBezTo>
                <a:cubicBezTo>
                  <a:pt x="845228" y="2689518"/>
                  <a:pt x="849290" y="2681400"/>
                  <a:pt x="831020" y="2677341"/>
                </a:cubicBezTo>
                <a:cubicBezTo>
                  <a:pt x="820873" y="2677341"/>
                  <a:pt x="833052" y="2683429"/>
                  <a:pt x="824932" y="2683429"/>
                </a:cubicBezTo>
                <a:cubicBezTo>
                  <a:pt x="816811" y="2671250"/>
                  <a:pt x="788394" y="2665162"/>
                  <a:pt x="772156" y="2655012"/>
                </a:cubicBezTo>
                <a:cubicBezTo>
                  <a:pt x="774186" y="2652983"/>
                  <a:pt x="778244" y="2655012"/>
                  <a:pt x="782306" y="2657042"/>
                </a:cubicBezTo>
                <a:cubicBezTo>
                  <a:pt x="780277" y="2650951"/>
                  <a:pt x="772156" y="2652983"/>
                  <a:pt x="766068" y="2650951"/>
                </a:cubicBezTo>
                <a:cubicBezTo>
                  <a:pt x="766068" y="2652983"/>
                  <a:pt x="766068" y="2655012"/>
                  <a:pt x="770127" y="2657042"/>
                </a:cubicBezTo>
                <a:cubicBezTo>
                  <a:pt x="764039" y="2655012"/>
                  <a:pt x="749830" y="2648924"/>
                  <a:pt x="737651" y="2640804"/>
                </a:cubicBezTo>
                <a:cubicBezTo>
                  <a:pt x="731563" y="2632683"/>
                  <a:pt x="749830" y="2638774"/>
                  <a:pt x="741710" y="2630654"/>
                </a:cubicBezTo>
                <a:cubicBezTo>
                  <a:pt x="739680" y="2632683"/>
                  <a:pt x="737651" y="2638774"/>
                  <a:pt x="725472" y="2628625"/>
                </a:cubicBezTo>
                <a:cubicBezTo>
                  <a:pt x="731563" y="2628625"/>
                  <a:pt x="739680" y="2630654"/>
                  <a:pt x="739680" y="2622534"/>
                </a:cubicBezTo>
                <a:cubicBezTo>
                  <a:pt x="735621" y="2620507"/>
                  <a:pt x="733589" y="2620507"/>
                  <a:pt x="733589" y="2618475"/>
                </a:cubicBezTo>
                <a:cubicBezTo>
                  <a:pt x="719383" y="2612387"/>
                  <a:pt x="733589" y="2626595"/>
                  <a:pt x="721413" y="2620507"/>
                </a:cubicBezTo>
                <a:cubicBezTo>
                  <a:pt x="729530" y="2612387"/>
                  <a:pt x="709234" y="2606296"/>
                  <a:pt x="701113" y="2600207"/>
                </a:cubicBezTo>
                <a:cubicBezTo>
                  <a:pt x="703145" y="2596149"/>
                  <a:pt x="713292" y="2604269"/>
                  <a:pt x="719383" y="2606296"/>
                </a:cubicBezTo>
                <a:cubicBezTo>
                  <a:pt x="721413" y="2602237"/>
                  <a:pt x="711263" y="2598178"/>
                  <a:pt x="703145" y="2594116"/>
                </a:cubicBezTo>
                <a:cubicBezTo>
                  <a:pt x="695025" y="2585999"/>
                  <a:pt x="719383" y="2600207"/>
                  <a:pt x="721413" y="2598178"/>
                </a:cubicBezTo>
                <a:lnTo>
                  <a:pt x="709722" y="2592007"/>
                </a:lnTo>
                <a:lnTo>
                  <a:pt x="776218" y="2620507"/>
                </a:lnTo>
                <a:cubicBezTo>
                  <a:pt x="782306" y="2632683"/>
                  <a:pt x="814782" y="2640804"/>
                  <a:pt x="828990" y="2644863"/>
                </a:cubicBezTo>
                <a:cubicBezTo>
                  <a:pt x="831020" y="2640804"/>
                  <a:pt x="808694" y="2640804"/>
                  <a:pt x="814782" y="2634713"/>
                </a:cubicBezTo>
                <a:cubicBezTo>
                  <a:pt x="824932" y="2638774"/>
                  <a:pt x="831020" y="2638774"/>
                  <a:pt x="839138" y="2640804"/>
                </a:cubicBezTo>
                <a:cubicBezTo>
                  <a:pt x="824932" y="2648924"/>
                  <a:pt x="869587" y="2659071"/>
                  <a:pt x="879734" y="2661101"/>
                </a:cubicBezTo>
                <a:cubicBezTo>
                  <a:pt x="881766" y="2657042"/>
                  <a:pt x="867555" y="2655012"/>
                  <a:pt x="859437" y="2650951"/>
                </a:cubicBezTo>
                <a:cubicBezTo>
                  <a:pt x="893945" y="2646892"/>
                  <a:pt x="930480" y="2675309"/>
                  <a:pt x="971074" y="2679368"/>
                </a:cubicBezTo>
                <a:cubicBezTo>
                  <a:pt x="969044" y="2683429"/>
                  <a:pt x="979194" y="2683429"/>
                  <a:pt x="979194" y="2687488"/>
                </a:cubicBezTo>
                <a:cubicBezTo>
                  <a:pt x="993400" y="2685459"/>
                  <a:pt x="1009638" y="2687488"/>
                  <a:pt x="1023849" y="2691547"/>
                </a:cubicBezTo>
                <a:cubicBezTo>
                  <a:pt x="1040087" y="2693579"/>
                  <a:pt x="1054293" y="2697638"/>
                  <a:pt x="1068504" y="2697638"/>
                </a:cubicBezTo>
                <a:cubicBezTo>
                  <a:pt x="1090830" y="2703726"/>
                  <a:pt x="1109101" y="2707785"/>
                  <a:pt x="1125338" y="2709817"/>
                </a:cubicBezTo>
                <a:lnTo>
                  <a:pt x="1161881" y="2709817"/>
                </a:lnTo>
                <a:lnTo>
                  <a:pt x="1174052" y="2711844"/>
                </a:lnTo>
                <a:lnTo>
                  <a:pt x="1170400" y="2709817"/>
                </a:lnTo>
                <a:lnTo>
                  <a:pt x="1176082" y="2709817"/>
                </a:lnTo>
                <a:lnTo>
                  <a:pt x="1186232" y="2709817"/>
                </a:lnTo>
                <a:lnTo>
                  <a:pt x="1184961" y="2706010"/>
                </a:lnTo>
                <a:lnTo>
                  <a:pt x="1190290" y="2703726"/>
                </a:lnTo>
                <a:cubicBezTo>
                  <a:pt x="1176082" y="2701697"/>
                  <a:pt x="1167962" y="2697638"/>
                  <a:pt x="1165932" y="2691547"/>
                </a:cubicBezTo>
                <a:cubicBezTo>
                  <a:pt x="1174052" y="2693579"/>
                  <a:pt x="1178111" y="2695606"/>
                  <a:pt x="1182170" y="2691547"/>
                </a:cubicBezTo>
                <a:cubicBezTo>
                  <a:pt x="1176082" y="2689518"/>
                  <a:pt x="1174052" y="2687488"/>
                  <a:pt x="1169994" y="2685459"/>
                </a:cubicBezTo>
                <a:lnTo>
                  <a:pt x="1150190" y="2689993"/>
                </a:lnTo>
                <a:lnTo>
                  <a:pt x="1145887" y="2687234"/>
                </a:lnTo>
                <a:cubicBezTo>
                  <a:pt x="1140054" y="2685966"/>
                  <a:pt x="1132440" y="2685459"/>
                  <a:pt x="1125338" y="2685459"/>
                </a:cubicBezTo>
                <a:cubicBezTo>
                  <a:pt x="1111127" y="2683429"/>
                  <a:pt x="1103010" y="2685459"/>
                  <a:pt x="1119248" y="2687488"/>
                </a:cubicBezTo>
                <a:cubicBezTo>
                  <a:pt x="1109101" y="2689518"/>
                  <a:pt x="1080683" y="2679368"/>
                  <a:pt x="1086772" y="2687488"/>
                </a:cubicBezTo>
                <a:cubicBezTo>
                  <a:pt x="1064445" y="2685459"/>
                  <a:pt x="1060384" y="2677341"/>
                  <a:pt x="1044146" y="2675309"/>
                </a:cubicBezTo>
                <a:cubicBezTo>
                  <a:pt x="1031967" y="2675309"/>
                  <a:pt x="1023849" y="2681400"/>
                  <a:pt x="1011670" y="2681400"/>
                </a:cubicBezTo>
                <a:cubicBezTo>
                  <a:pt x="1011670" y="2681400"/>
                  <a:pt x="1011670" y="2677341"/>
                  <a:pt x="1011670" y="2677341"/>
                </a:cubicBezTo>
                <a:cubicBezTo>
                  <a:pt x="1003550" y="2677341"/>
                  <a:pt x="983253" y="2681400"/>
                  <a:pt x="983253" y="2669221"/>
                </a:cubicBezTo>
                <a:cubicBezTo>
                  <a:pt x="989341" y="2675309"/>
                  <a:pt x="1005579" y="2675309"/>
                  <a:pt x="1005579" y="2669221"/>
                </a:cubicBezTo>
                <a:cubicBezTo>
                  <a:pt x="989341" y="2673280"/>
                  <a:pt x="944686" y="2650951"/>
                  <a:pt x="910183" y="2648924"/>
                </a:cubicBezTo>
                <a:cubicBezTo>
                  <a:pt x="906122" y="2646892"/>
                  <a:pt x="908151" y="2644863"/>
                  <a:pt x="908151" y="2642833"/>
                </a:cubicBezTo>
                <a:cubicBezTo>
                  <a:pt x="900033" y="2640804"/>
                  <a:pt x="889884" y="2638774"/>
                  <a:pt x="879734" y="2636745"/>
                </a:cubicBezTo>
                <a:cubicBezTo>
                  <a:pt x="869587" y="2632683"/>
                  <a:pt x="861466" y="2628625"/>
                  <a:pt x="851317" y="2624566"/>
                </a:cubicBezTo>
                <a:cubicBezTo>
                  <a:pt x="833052" y="2616445"/>
                  <a:pt x="814782" y="2608328"/>
                  <a:pt x="800573" y="2606296"/>
                </a:cubicBezTo>
                <a:lnTo>
                  <a:pt x="802603" y="2602237"/>
                </a:lnTo>
                <a:cubicBezTo>
                  <a:pt x="790424" y="2604269"/>
                  <a:pt x="784335" y="2598178"/>
                  <a:pt x="772156" y="2592090"/>
                </a:cubicBezTo>
                <a:cubicBezTo>
                  <a:pt x="788394" y="2596149"/>
                  <a:pt x="780277" y="2588028"/>
                  <a:pt x="798544" y="2596149"/>
                </a:cubicBezTo>
                <a:lnTo>
                  <a:pt x="757828" y="2573939"/>
                </a:lnTo>
                <a:lnTo>
                  <a:pt x="757948" y="2573820"/>
                </a:lnTo>
                <a:lnTo>
                  <a:pt x="756886" y="2573427"/>
                </a:lnTo>
                <a:lnTo>
                  <a:pt x="753889" y="2571790"/>
                </a:lnTo>
                <a:lnTo>
                  <a:pt x="753889" y="2572313"/>
                </a:lnTo>
                <a:lnTo>
                  <a:pt x="749069" y="2570522"/>
                </a:lnTo>
                <a:lnTo>
                  <a:pt x="744129" y="2571374"/>
                </a:lnTo>
                <a:lnTo>
                  <a:pt x="729530" y="2561641"/>
                </a:lnTo>
                <a:cubicBezTo>
                  <a:pt x="725472" y="2563673"/>
                  <a:pt x="707204" y="2555552"/>
                  <a:pt x="715325" y="2563673"/>
                </a:cubicBezTo>
                <a:cubicBezTo>
                  <a:pt x="695025" y="2553523"/>
                  <a:pt x="672696" y="2543373"/>
                  <a:pt x="650370" y="2533223"/>
                </a:cubicBezTo>
                <a:cubicBezTo>
                  <a:pt x="652399" y="2527135"/>
                  <a:pt x="664578" y="2535255"/>
                  <a:pt x="660520" y="2525106"/>
                </a:cubicBezTo>
                <a:cubicBezTo>
                  <a:pt x="670667" y="2531194"/>
                  <a:pt x="679800" y="2537792"/>
                  <a:pt x="688934" y="2542612"/>
                </a:cubicBezTo>
                <a:lnTo>
                  <a:pt x="714245" y="2548713"/>
                </a:lnTo>
                <a:lnTo>
                  <a:pt x="717351" y="2551024"/>
                </a:lnTo>
                <a:lnTo>
                  <a:pt x="717351" y="2555552"/>
                </a:lnTo>
                <a:cubicBezTo>
                  <a:pt x="719383" y="2557582"/>
                  <a:pt x="719383" y="2553523"/>
                  <a:pt x="723442" y="2555552"/>
                </a:cubicBezTo>
                <a:lnTo>
                  <a:pt x="717351" y="2551024"/>
                </a:lnTo>
                <a:lnTo>
                  <a:pt x="717351" y="2549461"/>
                </a:lnTo>
                <a:lnTo>
                  <a:pt x="714245" y="2548713"/>
                </a:lnTo>
                <a:lnTo>
                  <a:pt x="703652" y="2540837"/>
                </a:lnTo>
                <a:cubicBezTo>
                  <a:pt x="695025" y="2535762"/>
                  <a:pt x="685891" y="2532210"/>
                  <a:pt x="680816" y="2535255"/>
                </a:cubicBezTo>
                <a:cubicBezTo>
                  <a:pt x="674728" y="2529165"/>
                  <a:pt x="664578" y="2525106"/>
                  <a:pt x="658490" y="2519017"/>
                </a:cubicBezTo>
                <a:cubicBezTo>
                  <a:pt x="664578" y="2512927"/>
                  <a:pt x="666608" y="2508868"/>
                  <a:pt x="684875" y="2516985"/>
                </a:cubicBezTo>
                <a:cubicBezTo>
                  <a:pt x="682846" y="2519017"/>
                  <a:pt x="674728" y="2512927"/>
                  <a:pt x="674728" y="2516985"/>
                </a:cubicBezTo>
                <a:cubicBezTo>
                  <a:pt x="670669" y="2519017"/>
                  <a:pt x="678787" y="2521047"/>
                  <a:pt x="676758" y="2525106"/>
                </a:cubicBezTo>
                <a:cubicBezTo>
                  <a:pt x="682846" y="2527135"/>
                  <a:pt x="705175" y="2535255"/>
                  <a:pt x="697054" y="2527135"/>
                </a:cubicBezTo>
                <a:cubicBezTo>
                  <a:pt x="705175" y="2529165"/>
                  <a:pt x="701113" y="2533223"/>
                  <a:pt x="705175" y="2539314"/>
                </a:cubicBezTo>
                <a:cubicBezTo>
                  <a:pt x="711263" y="2537285"/>
                  <a:pt x="713292" y="2535255"/>
                  <a:pt x="719383" y="2543373"/>
                </a:cubicBezTo>
                <a:cubicBezTo>
                  <a:pt x="723442" y="2543373"/>
                  <a:pt x="725472" y="2541344"/>
                  <a:pt x="729530" y="2541344"/>
                </a:cubicBezTo>
                <a:cubicBezTo>
                  <a:pt x="739680" y="2545403"/>
                  <a:pt x="751859" y="2551493"/>
                  <a:pt x="764039" y="2557582"/>
                </a:cubicBezTo>
                <a:cubicBezTo>
                  <a:pt x="776218" y="2563673"/>
                  <a:pt x="792456" y="2567731"/>
                  <a:pt x="808694" y="2573820"/>
                </a:cubicBezTo>
                <a:cubicBezTo>
                  <a:pt x="806662" y="2573820"/>
                  <a:pt x="804635" y="2573820"/>
                  <a:pt x="804635" y="2575852"/>
                </a:cubicBezTo>
                <a:cubicBezTo>
                  <a:pt x="816811" y="2577878"/>
                  <a:pt x="822900" y="2579911"/>
                  <a:pt x="845228" y="2588028"/>
                </a:cubicBezTo>
                <a:cubicBezTo>
                  <a:pt x="845228" y="2585999"/>
                  <a:pt x="847258" y="2583969"/>
                  <a:pt x="843199" y="2581940"/>
                </a:cubicBezTo>
                <a:cubicBezTo>
                  <a:pt x="853349" y="2585999"/>
                  <a:pt x="865528" y="2588028"/>
                  <a:pt x="879734" y="2592090"/>
                </a:cubicBezTo>
                <a:cubicBezTo>
                  <a:pt x="893945" y="2596149"/>
                  <a:pt x="908151" y="2596149"/>
                  <a:pt x="918301" y="2598178"/>
                </a:cubicBezTo>
                <a:cubicBezTo>
                  <a:pt x="912210" y="2606296"/>
                  <a:pt x="940627" y="2602237"/>
                  <a:pt x="946718" y="2614416"/>
                </a:cubicBezTo>
                <a:cubicBezTo>
                  <a:pt x="952806" y="2612387"/>
                  <a:pt x="964985" y="2616445"/>
                  <a:pt x="967015" y="2610357"/>
                </a:cubicBezTo>
                <a:cubicBezTo>
                  <a:pt x="981223" y="2612387"/>
                  <a:pt x="960924" y="2612387"/>
                  <a:pt x="969044" y="2618475"/>
                </a:cubicBezTo>
                <a:cubicBezTo>
                  <a:pt x="981223" y="2620507"/>
                  <a:pt x="995432" y="2614416"/>
                  <a:pt x="1005579" y="2620507"/>
                </a:cubicBezTo>
                <a:cubicBezTo>
                  <a:pt x="1005579" y="2620507"/>
                  <a:pt x="1005579" y="2626595"/>
                  <a:pt x="1007611" y="2626595"/>
                </a:cubicBezTo>
                <a:cubicBezTo>
                  <a:pt x="1015729" y="2626595"/>
                  <a:pt x="1021817" y="2622534"/>
                  <a:pt x="1029937" y="2624566"/>
                </a:cubicBezTo>
                <a:cubicBezTo>
                  <a:pt x="1027908" y="2622534"/>
                  <a:pt x="1025878" y="2626595"/>
                  <a:pt x="1025878" y="2626595"/>
                </a:cubicBezTo>
                <a:cubicBezTo>
                  <a:pt x="1029937" y="2626595"/>
                  <a:pt x="1040087" y="2626595"/>
                  <a:pt x="1044146" y="2626595"/>
                </a:cubicBezTo>
                <a:cubicBezTo>
                  <a:pt x="1052266" y="2626595"/>
                  <a:pt x="1060384" y="2634713"/>
                  <a:pt x="1070534" y="2636745"/>
                </a:cubicBezTo>
                <a:cubicBezTo>
                  <a:pt x="1078651" y="2636745"/>
                  <a:pt x="1086772" y="2630654"/>
                  <a:pt x="1094889" y="2630654"/>
                </a:cubicBezTo>
                <a:cubicBezTo>
                  <a:pt x="1111127" y="2630654"/>
                  <a:pt x="1123306" y="2642833"/>
                  <a:pt x="1137515" y="2636745"/>
                </a:cubicBezTo>
                <a:cubicBezTo>
                  <a:pt x="1147665" y="2636745"/>
                  <a:pt x="1147665" y="2640804"/>
                  <a:pt x="1155782" y="2642833"/>
                </a:cubicBezTo>
                <a:cubicBezTo>
                  <a:pt x="1186232" y="2640804"/>
                  <a:pt x="1212617" y="2642833"/>
                  <a:pt x="1247125" y="2638774"/>
                </a:cubicBezTo>
                <a:cubicBezTo>
                  <a:pt x="1249154" y="2634713"/>
                  <a:pt x="1265392" y="2622534"/>
                  <a:pt x="1249154" y="2622534"/>
                </a:cubicBezTo>
                <a:cubicBezTo>
                  <a:pt x="1267422" y="2624566"/>
                  <a:pt x="1301927" y="2616445"/>
                  <a:pt x="1281630" y="2610357"/>
                </a:cubicBezTo>
                <a:cubicBezTo>
                  <a:pt x="1275542" y="2608328"/>
                  <a:pt x="1267422" y="2612387"/>
                  <a:pt x="1269451" y="2612387"/>
                </a:cubicBezTo>
                <a:cubicBezTo>
                  <a:pt x="1249154" y="2610357"/>
                  <a:pt x="1220737" y="2606296"/>
                  <a:pt x="1198411" y="2614416"/>
                </a:cubicBezTo>
                <a:cubicBezTo>
                  <a:pt x="1131427" y="2608328"/>
                  <a:pt x="1066472" y="2604269"/>
                  <a:pt x="1007611" y="2585999"/>
                </a:cubicBezTo>
                <a:cubicBezTo>
                  <a:pt x="1009134" y="2581940"/>
                  <a:pt x="1007229" y="2578388"/>
                  <a:pt x="1003234" y="2575374"/>
                </a:cubicBezTo>
                <a:lnTo>
                  <a:pt x="999491" y="2573740"/>
                </a:lnTo>
                <a:lnTo>
                  <a:pt x="999491" y="2557582"/>
                </a:lnTo>
                <a:cubicBezTo>
                  <a:pt x="979194" y="2555552"/>
                  <a:pt x="946718" y="2545403"/>
                  <a:pt x="954836" y="2557582"/>
                </a:cubicBezTo>
                <a:cubicBezTo>
                  <a:pt x="934539" y="2559614"/>
                  <a:pt x="906122" y="2523076"/>
                  <a:pt x="885825" y="2533223"/>
                </a:cubicBezTo>
                <a:lnTo>
                  <a:pt x="884591" y="2532788"/>
                </a:lnTo>
                <a:lnTo>
                  <a:pt x="878797" y="2533409"/>
                </a:lnTo>
                <a:lnTo>
                  <a:pt x="859530" y="2523944"/>
                </a:lnTo>
                <a:lnTo>
                  <a:pt x="851317" y="2521047"/>
                </a:lnTo>
                <a:cubicBezTo>
                  <a:pt x="841170" y="2516985"/>
                  <a:pt x="831020" y="2514959"/>
                  <a:pt x="818841" y="2512927"/>
                </a:cubicBezTo>
                <a:cubicBezTo>
                  <a:pt x="814782" y="2512927"/>
                  <a:pt x="808694" y="2512927"/>
                  <a:pt x="804635" y="2510897"/>
                </a:cubicBezTo>
                <a:cubicBezTo>
                  <a:pt x="806662" y="2510897"/>
                  <a:pt x="806662" y="2512927"/>
                  <a:pt x="808694" y="2512927"/>
                </a:cubicBezTo>
                <a:lnTo>
                  <a:pt x="837381" y="2530141"/>
                </a:lnTo>
                <a:lnTo>
                  <a:pt x="794482" y="2516985"/>
                </a:lnTo>
                <a:cubicBezTo>
                  <a:pt x="792456" y="2514959"/>
                  <a:pt x="794482" y="2514959"/>
                  <a:pt x="796515" y="2512927"/>
                </a:cubicBezTo>
                <a:cubicBezTo>
                  <a:pt x="790424" y="2510897"/>
                  <a:pt x="786365" y="2510897"/>
                  <a:pt x="786365" y="2514959"/>
                </a:cubicBezTo>
                <a:cubicBezTo>
                  <a:pt x="778244" y="2504806"/>
                  <a:pt x="741710" y="2494659"/>
                  <a:pt x="749830" y="2486541"/>
                </a:cubicBezTo>
                <a:cubicBezTo>
                  <a:pt x="743742" y="2486541"/>
                  <a:pt x="741710" y="2490600"/>
                  <a:pt x="729530" y="2482480"/>
                </a:cubicBezTo>
                <a:cubicBezTo>
                  <a:pt x="733589" y="2478421"/>
                  <a:pt x="733589" y="2478421"/>
                  <a:pt x="733589" y="2476392"/>
                </a:cubicBezTo>
                <a:cubicBezTo>
                  <a:pt x="731563" y="2476392"/>
                  <a:pt x="729530" y="2476392"/>
                  <a:pt x="727501" y="2474362"/>
                </a:cubicBezTo>
                <a:cubicBezTo>
                  <a:pt x="729530" y="2474362"/>
                  <a:pt x="735621" y="2472330"/>
                  <a:pt x="741710" y="2470301"/>
                </a:cubicBezTo>
                <a:cubicBezTo>
                  <a:pt x="731563" y="2464213"/>
                  <a:pt x="723442" y="2456092"/>
                  <a:pt x="713292" y="2452033"/>
                </a:cubicBezTo>
                <a:cubicBezTo>
                  <a:pt x="711263" y="2454063"/>
                  <a:pt x="697054" y="2454063"/>
                  <a:pt x="707204" y="2458124"/>
                </a:cubicBezTo>
                <a:cubicBezTo>
                  <a:pt x="697054" y="2460151"/>
                  <a:pt x="697054" y="2447975"/>
                  <a:pt x="697054" y="2443913"/>
                </a:cubicBezTo>
                <a:cubicBezTo>
                  <a:pt x="678787" y="2431734"/>
                  <a:pt x="668637" y="2415496"/>
                  <a:pt x="650370" y="2415496"/>
                </a:cubicBezTo>
                <a:cubicBezTo>
                  <a:pt x="649354" y="2409408"/>
                  <a:pt x="643266" y="2403826"/>
                  <a:pt x="638191" y="2398751"/>
                </a:cubicBezTo>
                <a:lnTo>
                  <a:pt x="632171" y="2385209"/>
                </a:lnTo>
                <a:lnTo>
                  <a:pt x="647324" y="2397483"/>
                </a:lnTo>
                <a:cubicBezTo>
                  <a:pt x="653922" y="2405346"/>
                  <a:pt x="660520" y="2412450"/>
                  <a:pt x="672696" y="2413467"/>
                </a:cubicBezTo>
                <a:cubicBezTo>
                  <a:pt x="668637" y="2413467"/>
                  <a:pt x="670669" y="2415496"/>
                  <a:pt x="670669" y="2417525"/>
                </a:cubicBezTo>
                <a:cubicBezTo>
                  <a:pt x="682846" y="2417525"/>
                  <a:pt x="692996" y="2443913"/>
                  <a:pt x="701113" y="2433766"/>
                </a:cubicBezTo>
                <a:lnTo>
                  <a:pt x="729706" y="2451768"/>
                </a:lnTo>
                <a:lnTo>
                  <a:pt x="731987" y="2446065"/>
                </a:lnTo>
                <a:cubicBezTo>
                  <a:pt x="743137" y="2449781"/>
                  <a:pt x="761720" y="2460931"/>
                  <a:pt x="763580" y="2453498"/>
                </a:cubicBezTo>
                <a:cubicBezTo>
                  <a:pt x="767296" y="2455357"/>
                  <a:pt x="771013" y="2457214"/>
                  <a:pt x="771013" y="2460931"/>
                </a:cubicBezTo>
                <a:cubicBezTo>
                  <a:pt x="771013" y="2457214"/>
                  <a:pt x="780303" y="2464648"/>
                  <a:pt x="782163" y="2457214"/>
                </a:cubicBezTo>
                <a:cubicBezTo>
                  <a:pt x="784017" y="2464648"/>
                  <a:pt x="802603" y="2468364"/>
                  <a:pt x="798886" y="2475800"/>
                </a:cubicBezTo>
                <a:lnTo>
                  <a:pt x="808426" y="2472431"/>
                </a:lnTo>
                <a:lnTo>
                  <a:pt x="788394" y="2458124"/>
                </a:lnTo>
                <a:cubicBezTo>
                  <a:pt x="794482" y="2458124"/>
                  <a:pt x="796515" y="2466242"/>
                  <a:pt x="798544" y="2462183"/>
                </a:cubicBezTo>
                <a:cubicBezTo>
                  <a:pt x="796515" y="2460151"/>
                  <a:pt x="798544" y="2458124"/>
                  <a:pt x="800573" y="2458124"/>
                </a:cubicBezTo>
                <a:cubicBezTo>
                  <a:pt x="796515" y="2456092"/>
                  <a:pt x="796515" y="2454063"/>
                  <a:pt x="790424" y="2452033"/>
                </a:cubicBezTo>
                <a:lnTo>
                  <a:pt x="788394" y="2456092"/>
                </a:lnTo>
                <a:cubicBezTo>
                  <a:pt x="780277" y="2452033"/>
                  <a:pt x="778244" y="2445942"/>
                  <a:pt x="786365" y="2437825"/>
                </a:cubicBezTo>
                <a:cubicBezTo>
                  <a:pt x="802603" y="2439854"/>
                  <a:pt x="808694" y="2435793"/>
                  <a:pt x="831020" y="2445942"/>
                </a:cubicBezTo>
                <a:cubicBezTo>
                  <a:pt x="824932" y="2427675"/>
                  <a:pt x="790424" y="2433766"/>
                  <a:pt x="780277" y="2427675"/>
                </a:cubicBezTo>
                <a:cubicBezTo>
                  <a:pt x="780277" y="2421587"/>
                  <a:pt x="792456" y="2433766"/>
                  <a:pt x="790424" y="2423614"/>
                </a:cubicBezTo>
                <a:cubicBezTo>
                  <a:pt x="796515" y="2427675"/>
                  <a:pt x="804635" y="2429704"/>
                  <a:pt x="808694" y="2427675"/>
                </a:cubicBezTo>
                <a:cubicBezTo>
                  <a:pt x="804635" y="2425646"/>
                  <a:pt x="790424" y="2415496"/>
                  <a:pt x="786365" y="2423614"/>
                </a:cubicBezTo>
                <a:cubicBezTo>
                  <a:pt x="776218" y="2413467"/>
                  <a:pt x="766068" y="2407376"/>
                  <a:pt x="755918" y="2405349"/>
                </a:cubicBezTo>
                <a:cubicBezTo>
                  <a:pt x="759980" y="2399258"/>
                  <a:pt x="766068" y="2403317"/>
                  <a:pt x="770127" y="2401287"/>
                </a:cubicBezTo>
                <a:cubicBezTo>
                  <a:pt x="770127" y="2397229"/>
                  <a:pt x="766068" y="2395199"/>
                  <a:pt x="762006" y="2393170"/>
                </a:cubicBezTo>
                <a:lnTo>
                  <a:pt x="774231" y="2390947"/>
                </a:lnTo>
                <a:lnTo>
                  <a:pt x="761948" y="2381951"/>
                </a:lnTo>
                <a:cubicBezTo>
                  <a:pt x="754748" y="2378234"/>
                  <a:pt x="748708" y="2374518"/>
                  <a:pt x="752424" y="2369872"/>
                </a:cubicBezTo>
                <a:cubicBezTo>
                  <a:pt x="759858" y="2371732"/>
                  <a:pt x="758001" y="2375449"/>
                  <a:pt x="758001" y="2375449"/>
                </a:cubicBezTo>
                <a:lnTo>
                  <a:pt x="782494" y="2389445"/>
                </a:lnTo>
                <a:lnTo>
                  <a:pt x="784335" y="2389111"/>
                </a:lnTo>
                <a:cubicBezTo>
                  <a:pt x="780277" y="2385049"/>
                  <a:pt x="778244" y="2383020"/>
                  <a:pt x="778244" y="2378958"/>
                </a:cubicBezTo>
                <a:cubicBezTo>
                  <a:pt x="774186" y="2376932"/>
                  <a:pt x="770127" y="2372870"/>
                  <a:pt x="768097" y="2366782"/>
                </a:cubicBezTo>
                <a:cubicBezTo>
                  <a:pt x="764039" y="2356632"/>
                  <a:pt x="757948" y="2354603"/>
                  <a:pt x="749830" y="2354603"/>
                </a:cubicBezTo>
                <a:cubicBezTo>
                  <a:pt x="741710" y="2354603"/>
                  <a:pt x="733589" y="2354603"/>
                  <a:pt x="725472" y="2350544"/>
                </a:cubicBezTo>
                <a:cubicBezTo>
                  <a:pt x="725472" y="2352573"/>
                  <a:pt x="725472" y="2352573"/>
                  <a:pt x="725472" y="2354603"/>
                </a:cubicBezTo>
                <a:cubicBezTo>
                  <a:pt x="725472" y="2360694"/>
                  <a:pt x="717351" y="2352573"/>
                  <a:pt x="715325" y="2356632"/>
                </a:cubicBezTo>
                <a:cubicBezTo>
                  <a:pt x="709234" y="2354603"/>
                  <a:pt x="705175" y="2350544"/>
                  <a:pt x="701113" y="2346482"/>
                </a:cubicBezTo>
                <a:cubicBezTo>
                  <a:pt x="697054" y="2346482"/>
                  <a:pt x="690966" y="2346482"/>
                  <a:pt x="686907" y="2346482"/>
                </a:cubicBezTo>
                <a:cubicBezTo>
                  <a:pt x="682846" y="2344456"/>
                  <a:pt x="678787" y="2348515"/>
                  <a:pt x="674728" y="2350544"/>
                </a:cubicBezTo>
                <a:cubicBezTo>
                  <a:pt x="678787" y="2354603"/>
                  <a:pt x="682846" y="2356632"/>
                  <a:pt x="686907" y="2358662"/>
                </a:cubicBezTo>
                <a:cubicBezTo>
                  <a:pt x="688934" y="2358662"/>
                  <a:pt x="688934" y="2356632"/>
                  <a:pt x="688934" y="2356632"/>
                </a:cubicBezTo>
                <a:cubicBezTo>
                  <a:pt x="692996" y="2352573"/>
                  <a:pt x="699084" y="2352573"/>
                  <a:pt x="705175" y="2356632"/>
                </a:cubicBezTo>
                <a:cubicBezTo>
                  <a:pt x="707204" y="2356632"/>
                  <a:pt x="707204" y="2358662"/>
                  <a:pt x="707204" y="2358662"/>
                </a:cubicBezTo>
                <a:cubicBezTo>
                  <a:pt x="707204" y="2358662"/>
                  <a:pt x="705175" y="2360694"/>
                  <a:pt x="705175" y="2360694"/>
                </a:cubicBezTo>
                <a:cubicBezTo>
                  <a:pt x="701113" y="2360694"/>
                  <a:pt x="697054" y="2360694"/>
                  <a:pt x="692996" y="2360694"/>
                </a:cubicBezTo>
                <a:cubicBezTo>
                  <a:pt x="699084" y="2366782"/>
                  <a:pt x="705175" y="2370841"/>
                  <a:pt x="713292" y="2374900"/>
                </a:cubicBezTo>
                <a:cubicBezTo>
                  <a:pt x="701113" y="2372870"/>
                  <a:pt x="684875" y="2360694"/>
                  <a:pt x="668637" y="2354603"/>
                </a:cubicBezTo>
                <a:cubicBezTo>
                  <a:pt x="668637" y="2354603"/>
                  <a:pt x="668637" y="2354603"/>
                  <a:pt x="666608" y="2354603"/>
                </a:cubicBezTo>
                <a:cubicBezTo>
                  <a:pt x="664578" y="2352573"/>
                  <a:pt x="660520" y="2352573"/>
                  <a:pt x="658490" y="2352573"/>
                </a:cubicBezTo>
                <a:cubicBezTo>
                  <a:pt x="650370" y="2348515"/>
                  <a:pt x="654431" y="2348515"/>
                  <a:pt x="656458" y="2348515"/>
                </a:cubicBezTo>
                <a:cubicBezTo>
                  <a:pt x="650370" y="2346482"/>
                  <a:pt x="646311" y="2346482"/>
                  <a:pt x="640220" y="2346482"/>
                </a:cubicBezTo>
                <a:cubicBezTo>
                  <a:pt x="636161" y="2346482"/>
                  <a:pt x="632102" y="2344456"/>
                  <a:pt x="630073" y="2342424"/>
                </a:cubicBezTo>
                <a:cubicBezTo>
                  <a:pt x="628041" y="2338365"/>
                  <a:pt x="628041" y="2334303"/>
                  <a:pt x="628041" y="2330244"/>
                </a:cubicBezTo>
                <a:cubicBezTo>
                  <a:pt x="623982" y="2328215"/>
                  <a:pt x="619923" y="2326186"/>
                  <a:pt x="617894" y="2324156"/>
                </a:cubicBezTo>
                <a:cubicBezTo>
                  <a:pt x="615862" y="2322127"/>
                  <a:pt x="611803" y="2322127"/>
                  <a:pt x="607744" y="2324156"/>
                </a:cubicBezTo>
                <a:cubicBezTo>
                  <a:pt x="603685" y="2326186"/>
                  <a:pt x="603685" y="2330244"/>
                  <a:pt x="605715" y="2334303"/>
                </a:cubicBezTo>
                <a:cubicBezTo>
                  <a:pt x="605715" y="2336335"/>
                  <a:pt x="607744" y="2338365"/>
                  <a:pt x="609774" y="2340394"/>
                </a:cubicBezTo>
                <a:cubicBezTo>
                  <a:pt x="609774" y="2340394"/>
                  <a:pt x="609774" y="2342424"/>
                  <a:pt x="609774" y="2342424"/>
                </a:cubicBezTo>
                <a:cubicBezTo>
                  <a:pt x="607744" y="2342424"/>
                  <a:pt x="605715" y="2344456"/>
                  <a:pt x="603685" y="2344456"/>
                </a:cubicBezTo>
                <a:cubicBezTo>
                  <a:pt x="605715" y="2348515"/>
                  <a:pt x="609774" y="2350544"/>
                  <a:pt x="613835" y="2352573"/>
                </a:cubicBezTo>
                <a:cubicBezTo>
                  <a:pt x="623982" y="2358662"/>
                  <a:pt x="638191" y="2364753"/>
                  <a:pt x="640220" y="2374900"/>
                </a:cubicBezTo>
                <a:cubicBezTo>
                  <a:pt x="656458" y="2376932"/>
                  <a:pt x="672696" y="2391138"/>
                  <a:pt x="695025" y="2399258"/>
                </a:cubicBezTo>
                <a:cubicBezTo>
                  <a:pt x="688934" y="2401287"/>
                  <a:pt x="684875" y="2403317"/>
                  <a:pt x="676758" y="2397229"/>
                </a:cubicBezTo>
                <a:cubicBezTo>
                  <a:pt x="690966" y="2395199"/>
                  <a:pt x="662549" y="2391138"/>
                  <a:pt x="656458" y="2383020"/>
                </a:cubicBezTo>
                <a:cubicBezTo>
                  <a:pt x="654431" y="2383020"/>
                  <a:pt x="650370" y="2385049"/>
                  <a:pt x="650370" y="2387079"/>
                </a:cubicBezTo>
                <a:cubicBezTo>
                  <a:pt x="646311" y="2380991"/>
                  <a:pt x="634132" y="2374900"/>
                  <a:pt x="623982" y="2366782"/>
                </a:cubicBezTo>
                <a:cubicBezTo>
                  <a:pt x="611803" y="2360694"/>
                  <a:pt x="603685" y="2350544"/>
                  <a:pt x="597597" y="2342424"/>
                </a:cubicBezTo>
                <a:cubicBezTo>
                  <a:pt x="597597" y="2342424"/>
                  <a:pt x="595565" y="2340394"/>
                  <a:pt x="595565" y="2340394"/>
                </a:cubicBezTo>
                <a:cubicBezTo>
                  <a:pt x="585418" y="2344456"/>
                  <a:pt x="581359" y="2328215"/>
                  <a:pt x="573239" y="2330244"/>
                </a:cubicBezTo>
                <a:cubicBezTo>
                  <a:pt x="573239" y="2336335"/>
                  <a:pt x="573239" y="2342424"/>
                  <a:pt x="579327" y="2346482"/>
                </a:cubicBezTo>
                <a:cubicBezTo>
                  <a:pt x="587447" y="2350544"/>
                  <a:pt x="589477" y="2368811"/>
                  <a:pt x="603685" y="2356632"/>
                </a:cubicBezTo>
                <a:cubicBezTo>
                  <a:pt x="603685" y="2356632"/>
                  <a:pt x="605715" y="2356632"/>
                  <a:pt x="605715" y="2358662"/>
                </a:cubicBezTo>
                <a:cubicBezTo>
                  <a:pt x="605715" y="2360694"/>
                  <a:pt x="605715" y="2364753"/>
                  <a:pt x="603685" y="2368811"/>
                </a:cubicBezTo>
                <a:cubicBezTo>
                  <a:pt x="599624" y="2378958"/>
                  <a:pt x="595565" y="2391138"/>
                  <a:pt x="591506" y="2401287"/>
                </a:cubicBezTo>
                <a:cubicBezTo>
                  <a:pt x="595565" y="2407376"/>
                  <a:pt x="599624" y="2415496"/>
                  <a:pt x="603685" y="2421587"/>
                </a:cubicBezTo>
                <a:cubicBezTo>
                  <a:pt x="605715" y="2423614"/>
                  <a:pt x="607744" y="2425646"/>
                  <a:pt x="609774" y="2425646"/>
                </a:cubicBezTo>
                <a:cubicBezTo>
                  <a:pt x="609774" y="2425646"/>
                  <a:pt x="607744" y="2425646"/>
                  <a:pt x="607744" y="2425646"/>
                </a:cubicBezTo>
                <a:cubicBezTo>
                  <a:pt x="609774" y="2429704"/>
                  <a:pt x="613835" y="2433766"/>
                  <a:pt x="615862" y="2437825"/>
                </a:cubicBezTo>
                <a:cubicBezTo>
                  <a:pt x="617894" y="2439854"/>
                  <a:pt x="621953" y="2441884"/>
                  <a:pt x="626014" y="2441884"/>
                </a:cubicBezTo>
                <a:cubicBezTo>
                  <a:pt x="640220" y="2441884"/>
                  <a:pt x="646311" y="2454063"/>
                  <a:pt x="654431" y="2462183"/>
                </a:cubicBezTo>
                <a:cubicBezTo>
                  <a:pt x="660520" y="2470301"/>
                  <a:pt x="656458" y="2478421"/>
                  <a:pt x="656458" y="2486541"/>
                </a:cubicBezTo>
                <a:cubicBezTo>
                  <a:pt x="654431" y="2490600"/>
                  <a:pt x="652399" y="2492630"/>
                  <a:pt x="650370" y="2490600"/>
                </a:cubicBezTo>
                <a:cubicBezTo>
                  <a:pt x="640220" y="2484509"/>
                  <a:pt x="632102" y="2478421"/>
                  <a:pt x="623982" y="2472330"/>
                </a:cubicBezTo>
                <a:cubicBezTo>
                  <a:pt x="623982" y="2472330"/>
                  <a:pt x="621953" y="2470301"/>
                  <a:pt x="621953" y="2470301"/>
                </a:cubicBezTo>
                <a:cubicBezTo>
                  <a:pt x="607744" y="2468271"/>
                  <a:pt x="593536" y="2466242"/>
                  <a:pt x="579327" y="2462183"/>
                </a:cubicBezTo>
                <a:cubicBezTo>
                  <a:pt x="569180" y="2454063"/>
                  <a:pt x="554969" y="2445942"/>
                  <a:pt x="548880" y="2452033"/>
                </a:cubicBezTo>
                <a:cubicBezTo>
                  <a:pt x="542792" y="2445942"/>
                  <a:pt x="546851" y="2441884"/>
                  <a:pt x="538731" y="2437825"/>
                </a:cubicBezTo>
                <a:cubicBezTo>
                  <a:pt x="530613" y="2435793"/>
                  <a:pt x="534672" y="2447975"/>
                  <a:pt x="518434" y="2431734"/>
                </a:cubicBezTo>
                <a:cubicBezTo>
                  <a:pt x="514375" y="2429704"/>
                  <a:pt x="512346" y="2431734"/>
                  <a:pt x="510314" y="2433766"/>
                </a:cubicBezTo>
                <a:cubicBezTo>
                  <a:pt x="512346" y="2445942"/>
                  <a:pt x="544822" y="2456092"/>
                  <a:pt x="534672" y="2460151"/>
                </a:cubicBezTo>
                <a:cubicBezTo>
                  <a:pt x="540763" y="2464213"/>
                  <a:pt x="540763" y="2460151"/>
                  <a:pt x="544822" y="2462183"/>
                </a:cubicBezTo>
                <a:cubicBezTo>
                  <a:pt x="548880" y="2458124"/>
                  <a:pt x="532642" y="2454063"/>
                  <a:pt x="540763" y="2452033"/>
                </a:cubicBezTo>
                <a:cubicBezTo>
                  <a:pt x="548880" y="2454063"/>
                  <a:pt x="554969" y="2460151"/>
                  <a:pt x="548880" y="2464213"/>
                </a:cubicBezTo>
                <a:cubicBezTo>
                  <a:pt x="563089" y="2472330"/>
                  <a:pt x="569180" y="2466242"/>
                  <a:pt x="585418" y="2476392"/>
                </a:cubicBezTo>
                <a:cubicBezTo>
                  <a:pt x="581359" y="2478421"/>
                  <a:pt x="575268" y="2474362"/>
                  <a:pt x="567148" y="2470301"/>
                </a:cubicBezTo>
                <a:cubicBezTo>
                  <a:pt x="563089" y="2472330"/>
                  <a:pt x="569180" y="2476392"/>
                  <a:pt x="565118" y="2478421"/>
                </a:cubicBezTo>
                <a:cubicBezTo>
                  <a:pt x="550910" y="2470301"/>
                  <a:pt x="540763" y="2468271"/>
                  <a:pt x="530613" y="2464213"/>
                </a:cubicBezTo>
                <a:cubicBezTo>
                  <a:pt x="542792" y="2460151"/>
                  <a:pt x="483928" y="2421587"/>
                  <a:pt x="487987" y="2407376"/>
                </a:cubicBezTo>
                <a:cubicBezTo>
                  <a:pt x="485958" y="2407376"/>
                  <a:pt x="481899" y="2405349"/>
                  <a:pt x="477838" y="2401287"/>
                </a:cubicBezTo>
                <a:cubicBezTo>
                  <a:pt x="477838" y="2393170"/>
                  <a:pt x="471749" y="2385049"/>
                  <a:pt x="461600" y="2376932"/>
                </a:cubicBezTo>
                <a:cubicBezTo>
                  <a:pt x="459570" y="2356632"/>
                  <a:pt x="435214" y="2332277"/>
                  <a:pt x="435214" y="2318065"/>
                </a:cubicBezTo>
                <a:cubicBezTo>
                  <a:pt x="439273" y="2326186"/>
                  <a:pt x="455511" y="2334303"/>
                  <a:pt x="451452" y="2330244"/>
                </a:cubicBezTo>
                <a:cubicBezTo>
                  <a:pt x="463632" y="2338365"/>
                  <a:pt x="473779" y="2348515"/>
                  <a:pt x="485958" y="2360694"/>
                </a:cubicBezTo>
                <a:cubicBezTo>
                  <a:pt x="498137" y="2372870"/>
                  <a:pt x="512346" y="2383020"/>
                  <a:pt x="524525" y="2395199"/>
                </a:cubicBezTo>
                <a:cubicBezTo>
                  <a:pt x="540763" y="2409408"/>
                  <a:pt x="557001" y="2421587"/>
                  <a:pt x="573239" y="2429704"/>
                </a:cubicBezTo>
                <a:cubicBezTo>
                  <a:pt x="573239" y="2427675"/>
                  <a:pt x="573239" y="2427675"/>
                  <a:pt x="573239" y="2425646"/>
                </a:cubicBezTo>
                <a:cubicBezTo>
                  <a:pt x="569180" y="2423614"/>
                  <a:pt x="567148" y="2421587"/>
                  <a:pt x="565118" y="2419555"/>
                </a:cubicBezTo>
                <a:cubicBezTo>
                  <a:pt x="567148" y="2421587"/>
                  <a:pt x="569180" y="2421587"/>
                  <a:pt x="571209" y="2421587"/>
                </a:cubicBezTo>
                <a:cubicBezTo>
                  <a:pt x="571209" y="2419555"/>
                  <a:pt x="571209" y="2417525"/>
                  <a:pt x="571209" y="2415496"/>
                </a:cubicBezTo>
                <a:cubicBezTo>
                  <a:pt x="571209" y="2411437"/>
                  <a:pt x="571209" y="2407376"/>
                  <a:pt x="571209" y="2403317"/>
                </a:cubicBezTo>
                <a:cubicBezTo>
                  <a:pt x="573239" y="2389111"/>
                  <a:pt x="569180" y="2376932"/>
                  <a:pt x="557001" y="2368811"/>
                </a:cubicBezTo>
                <a:cubicBezTo>
                  <a:pt x="544822" y="2358662"/>
                  <a:pt x="544822" y="2346482"/>
                  <a:pt x="548880" y="2332277"/>
                </a:cubicBezTo>
                <a:cubicBezTo>
                  <a:pt x="550910" y="2324156"/>
                  <a:pt x="554969" y="2316039"/>
                  <a:pt x="559030" y="2307918"/>
                </a:cubicBezTo>
                <a:cubicBezTo>
                  <a:pt x="554969" y="2303859"/>
                  <a:pt x="550910" y="2297768"/>
                  <a:pt x="546851" y="2295739"/>
                </a:cubicBezTo>
                <a:cubicBezTo>
                  <a:pt x="544822" y="2293710"/>
                  <a:pt x="559030" y="2287621"/>
                  <a:pt x="544822" y="2285589"/>
                </a:cubicBezTo>
                <a:cubicBezTo>
                  <a:pt x="546851" y="2277472"/>
                  <a:pt x="561060" y="2291680"/>
                  <a:pt x="557001" y="2297768"/>
                </a:cubicBezTo>
                <a:cubicBezTo>
                  <a:pt x="559030" y="2299801"/>
                  <a:pt x="561060" y="2299801"/>
                  <a:pt x="563089" y="2301827"/>
                </a:cubicBezTo>
                <a:cubicBezTo>
                  <a:pt x="565118" y="2297768"/>
                  <a:pt x="565118" y="2293710"/>
                  <a:pt x="563089" y="2291680"/>
                </a:cubicBezTo>
                <a:cubicBezTo>
                  <a:pt x="561060" y="2289648"/>
                  <a:pt x="559030" y="2287621"/>
                  <a:pt x="559030" y="2285589"/>
                </a:cubicBezTo>
                <a:cubicBezTo>
                  <a:pt x="559030" y="2283560"/>
                  <a:pt x="559030" y="2279501"/>
                  <a:pt x="561060" y="2275442"/>
                </a:cubicBezTo>
                <a:cubicBezTo>
                  <a:pt x="557001" y="2275442"/>
                  <a:pt x="550910" y="2275442"/>
                  <a:pt x="544822" y="2271383"/>
                </a:cubicBezTo>
                <a:cubicBezTo>
                  <a:pt x="528584" y="2271383"/>
                  <a:pt x="520463" y="2277472"/>
                  <a:pt x="516404" y="2293710"/>
                </a:cubicBezTo>
                <a:cubicBezTo>
                  <a:pt x="514375" y="2295739"/>
                  <a:pt x="510314" y="2299801"/>
                  <a:pt x="508287" y="2301827"/>
                </a:cubicBezTo>
                <a:cubicBezTo>
                  <a:pt x="506255" y="2303859"/>
                  <a:pt x="504225" y="2303859"/>
                  <a:pt x="504225" y="2303859"/>
                </a:cubicBezTo>
                <a:cubicBezTo>
                  <a:pt x="504225" y="2301827"/>
                  <a:pt x="502196" y="2301827"/>
                  <a:pt x="502196" y="2299801"/>
                </a:cubicBezTo>
                <a:cubicBezTo>
                  <a:pt x="500166" y="2291680"/>
                  <a:pt x="500166" y="2283560"/>
                  <a:pt x="506255" y="2277472"/>
                </a:cubicBezTo>
                <a:cubicBezTo>
                  <a:pt x="502196" y="2271383"/>
                  <a:pt x="500166" y="2263263"/>
                  <a:pt x="512346" y="2263263"/>
                </a:cubicBezTo>
                <a:cubicBezTo>
                  <a:pt x="516404" y="2263263"/>
                  <a:pt x="514375" y="2259204"/>
                  <a:pt x="512346" y="2257172"/>
                </a:cubicBezTo>
                <a:cubicBezTo>
                  <a:pt x="508287" y="2253113"/>
                  <a:pt x="498137" y="2257172"/>
                  <a:pt x="502196" y="2249055"/>
                </a:cubicBezTo>
                <a:cubicBezTo>
                  <a:pt x="504225" y="2242966"/>
                  <a:pt x="506255" y="2238905"/>
                  <a:pt x="498137" y="2238905"/>
                </a:cubicBezTo>
                <a:cubicBezTo>
                  <a:pt x="490017" y="2238905"/>
                  <a:pt x="483928" y="2236875"/>
                  <a:pt x="481899" y="2226728"/>
                </a:cubicBezTo>
                <a:cubicBezTo>
                  <a:pt x="481899" y="2220637"/>
                  <a:pt x="483928" y="2220637"/>
                  <a:pt x="479870" y="2222667"/>
                </a:cubicBezTo>
                <a:cubicBezTo>
                  <a:pt x="479870" y="2222667"/>
                  <a:pt x="477838" y="2222667"/>
                  <a:pt x="477838" y="2224696"/>
                </a:cubicBezTo>
                <a:cubicBezTo>
                  <a:pt x="475811" y="2226728"/>
                  <a:pt x="475811" y="2230787"/>
                  <a:pt x="473779" y="2234846"/>
                </a:cubicBezTo>
                <a:cubicBezTo>
                  <a:pt x="469720" y="2242966"/>
                  <a:pt x="463632" y="2253113"/>
                  <a:pt x="463632" y="2263263"/>
                </a:cubicBezTo>
                <a:cubicBezTo>
                  <a:pt x="463632" y="2271383"/>
                  <a:pt x="473779" y="2279501"/>
                  <a:pt x="477838" y="2287621"/>
                </a:cubicBezTo>
                <a:cubicBezTo>
                  <a:pt x="483928" y="2297768"/>
                  <a:pt x="496108" y="2305889"/>
                  <a:pt x="502196" y="2316039"/>
                </a:cubicBezTo>
                <a:cubicBezTo>
                  <a:pt x="504225" y="2318065"/>
                  <a:pt x="504225" y="2318065"/>
                  <a:pt x="506255" y="2320097"/>
                </a:cubicBezTo>
                <a:cubicBezTo>
                  <a:pt x="506255" y="2320097"/>
                  <a:pt x="504225" y="2320097"/>
                  <a:pt x="504225" y="2320097"/>
                </a:cubicBezTo>
                <a:cubicBezTo>
                  <a:pt x="506255" y="2322127"/>
                  <a:pt x="508287" y="2324156"/>
                  <a:pt x="508287" y="2326186"/>
                </a:cubicBezTo>
                <a:cubicBezTo>
                  <a:pt x="508287" y="2330244"/>
                  <a:pt x="512346" y="2334303"/>
                  <a:pt x="516404" y="2334303"/>
                </a:cubicBezTo>
                <a:cubicBezTo>
                  <a:pt x="522493" y="2336335"/>
                  <a:pt x="528584" y="2338365"/>
                  <a:pt x="526552" y="2344456"/>
                </a:cubicBezTo>
                <a:cubicBezTo>
                  <a:pt x="526552" y="2344456"/>
                  <a:pt x="526552" y="2346482"/>
                  <a:pt x="526552" y="2346482"/>
                </a:cubicBezTo>
                <a:cubicBezTo>
                  <a:pt x="532642" y="2352573"/>
                  <a:pt x="538731" y="2362720"/>
                  <a:pt x="542792" y="2366782"/>
                </a:cubicBezTo>
                <a:cubicBezTo>
                  <a:pt x="536704" y="2362720"/>
                  <a:pt x="528584" y="2356632"/>
                  <a:pt x="522493" y="2352573"/>
                </a:cubicBezTo>
                <a:cubicBezTo>
                  <a:pt x="520463" y="2352573"/>
                  <a:pt x="520463" y="2354603"/>
                  <a:pt x="520463" y="2354603"/>
                </a:cubicBezTo>
                <a:cubicBezTo>
                  <a:pt x="518434" y="2356632"/>
                  <a:pt x="520463" y="2360694"/>
                  <a:pt x="518434" y="2362720"/>
                </a:cubicBezTo>
                <a:cubicBezTo>
                  <a:pt x="516404" y="2366782"/>
                  <a:pt x="512346" y="2366782"/>
                  <a:pt x="512346" y="2364753"/>
                </a:cubicBezTo>
                <a:cubicBezTo>
                  <a:pt x="508287" y="2348515"/>
                  <a:pt x="490017" y="2348515"/>
                  <a:pt x="481899" y="2336335"/>
                </a:cubicBezTo>
                <a:cubicBezTo>
                  <a:pt x="473779" y="2326186"/>
                  <a:pt x="463632" y="2318065"/>
                  <a:pt x="457541" y="2305889"/>
                </a:cubicBezTo>
                <a:cubicBezTo>
                  <a:pt x="445362" y="2301827"/>
                  <a:pt x="437241" y="2291680"/>
                  <a:pt x="429124" y="2283560"/>
                </a:cubicBezTo>
                <a:cubicBezTo>
                  <a:pt x="418977" y="2273410"/>
                  <a:pt x="404765" y="2263263"/>
                  <a:pt x="404765" y="2244993"/>
                </a:cubicBezTo>
                <a:cubicBezTo>
                  <a:pt x="404765" y="2242966"/>
                  <a:pt x="402739" y="2240934"/>
                  <a:pt x="400706" y="2238905"/>
                </a:cubicBezTo>
                <a:cubicBezTo>
                  <a:pt x="390559" y="2230787"/>
                  <a:pt x="390559" y="2218608"/>
                  <a:pt x="390559" y="2206429"/>
                </a:cubicBezTo>
                <a:cubicBezTo>
                  <a:pt x="390559" y="2192220"/>
                  <a:pt x="386498" y="2190191"/>
                  <a:pt x="372289" y="2184100"/>
                </a:cubicBezTo>
                <a:cubicBezTo>
                  <a:pt x="354022" y="2178012"/>
                  <a:pt x="354022" y="2173953"/>
                  <a:pt x="341843" y="2155683"/>
                </a:cubicBezTo>
                <a:cubicBezTo>
                  <a:pt x="335754" y="2143506"/>
                  <a:pt x="331693" y="2131327"/>
                  <a:pt x="337784" y="2121177"/>
                </a:cubicBezTo>
                <a:cubicBezTo>
                  <a:pt x="345904" y="2104939"/>
                  <a:pt x="341843" y="2090731"/>
                  <a:pt x="341843" y="2074493"/>
                </a:cubicBezTo>
                <a:cubicBezTo>
                  <a:pt x="341843" y="2072463"/>
                  <a:pt x="339813" y="2072463"/>
                  <a:pt x="339813" y="2070434"/>
                </a:cubicBezTo>
                <a:cubicBezTo>
                  <a:pt x="337784" y="2072463"/>
                  <a:pt x="337784" y="2074493"/>
                  <a:pt x="335754" y="2076522"/>
                </a:cubicBezTo>
                <a:cubicBezTo>
                  <a:pt x="333725" y="2078552"/>
                  <a:pt x="333725" y="2086672"/>
                  <a:pt x="329666" y="2080584"/>
                </a:cubicBezTo>
                <a:cubicBezTo>
                  <a:pt x="321546" y="2068405"/>
                  <a:pt x="319516" y="2054193"/>
                  <a:pt x="307337" y="2044046"/>
                </a:cubicBezTo>
                <a:cubicBezTo>
                  <a:pt x="301249" y="2039987"/>
                  <a:pt x="303276" y="2031867"/>
                  <a:pt x="303276" y="2025779"/>
                </a:cubicBezTo>
                <a:cubicBezTo>
                  <a:pt x="303276" y="2015629"/>
                  <a:pt x="303276" y="2005479"/>
                  <a:pt x="293129" y="1997362"/>
                </a:cubicBezTo>
                <a:cubicBezTo>
                  <a:pt x="282979" y="1991273"/>
                  <a:pt x="276891" y="1981124"/>
                  <a:pt x="278920" y="1966915"/>
                </a:cubicBezTo>
                <a:cubicBezTo>
                  <a:pt x="278920" y="1964883"/>
                  <a:pt x="276891" y="1960824"/>
                  <a:pt x="274861" y="1956765"/>
                </a:cubicBezTo>
                <a:cubicBezTo>
                  <a:pt x="266741" y="1944586"/>
                  <a:pt x="260653" y="1932407"/>
                  <a:pt x="254562" y="1918201"/>
                </a:cubicBezTo>
                <a:cubicBezTo>
                  <a:pt x="250503" y="1906022"/>
                  <a:pt x="244415" y="1893843"/>
                  <a:pt x="240356" y="1881664"/>
                </a:cubicBezTo>
                <a:cubicBezTo>
                  <a:pt x="236297" y="1871514"/>
                  <a:pt x="232236" y="1863396"/>
                  <a:pt x="220056" y="1859335"/>
                </a:cubicBezTo>
                <a:cubicBezTo>
                  <a:pt x="211939" y="1857308"/>
                  <a:pt x="222086" y="1851217"/>
                  <a:pt x="220056" y="1847156"/>
                </a:cubicBezTo>
                <a:cubicBezTo>
                  <a:pt x="213968" y="1839038"/>
                  <a:pt x="203818" y="1834979"/>
                  <a:pt x="203818" y="1824829"/>
                </a:cubicBezTo>
                <a:cubicBezTo>
                  <a:pt x="203818" y="1824829"/>
                  <a:pt x="201789" y="1822800"/>
                  <a:pt x="201789" y="1822800"/>
                </a:cubicBezTo>
                <a:cubicBezTo>
                  <a:pt x="201789" y="1822800"/>
                  <a:pt x="199760" y="1822800"/>
                  <a:pt x="199760" y="1824829"/>
                </a:cubicBezTo>
                <a:cubicBezTo>
                  <a:pt x="197730" y="1839038"/>
                  <a:pt x="195701" y="1853247"/>
                  <a:pt x="199760" y="1865426"/>
                </a:cubicBezTo>
                <a:cubicBezTo>
                  <a:pt x="203818" y="1871514"/>
                  <a:pt x="205848" y="1875573"/>
                  <a:pt x="199760" y="1881664"/>
                </a:cubicBezTo>
                <a:cubicBezTo>
                  <a:pt x="193669" y="1887752"/>
                  <a:pt x="187580" y="1893843"/>
                  <a:pt x="179463" y="1899931"/>
                </a:cubicBezTo>
                <a:cubicBezTo>
                  <a:pt x="177431" y="1901963"/>
                  <a:pt x="169313" y="1901963"/>
                  <a:pt x="169313" y="1897902"/>
                </a:cubicBezTo>
                <a:cubicBezTo>
                  <a:pt x="169313" y="1889784"/>
                  <a:pt x="155104" y="1883693"/>
                  <a:pt x="165252" y="1873546"/>
                </a:cubicBezTo>
                <a:cubicBezTo>
                  <a:pt x="169313" y="1869485"/>
                  <a:pt x="169313" y="1861367"/>
                  <a:pt x="171342" y="1855276"/>
                </a:cubicBezTo>
                <a:cubicBezTo>
                  <a:pt x="173372" y="1849188"/>
                  <a:pt x="171342" y="1847156"/>
                  <a:pt x="165252" y="1845129"/>
                </a:cubicBezTo>
                <a:cubicBezTo>
                  <a:pt x="161193" y="1843097"/>
                  <a:pt x="161193" y="1839038"/>
                  <a:pt x="159163" y="1834979"/>
                </a:cubicBezTo>
                <a:cubicBezTo>
                  <a:pt x="155104" y="1822800"/>
                  <a:pt x="153075" y="1808591"/>
                  <a:pt x="146987" y="1798442"/>
                </a:cubicBezTo>
                <a:cubicBezTo>
                  <a:pt x="140896" y="1788295"/>
                  <a:pt x="144955" y="1782204"/>
                  <a:pt x="151046" y="1776115"/>
                </a:cubicBezTo>
                <a:cubicBezTo>
                  <a:pt x="151046" y="1772057"/>
                  <a:pt x="149014" y="1765966"/>
                  <a:pt x="146987" y="1761907"/>
                </a:cubicBezTo>
                <a:cubicBezTo>
                  <a:pt x="144955" y="1759877"/>
                  <a:pt x="144955" y="1759877"/>
                  <a:pt x="144955" y="1757845"/>
                </a:cubicBezTo>
                <a:cubicBezTo>
                  <a:pt x="142925" y="1751757"/>
                  <a:pt x="140896" y="1747698"/>
                  <a:pt x="138866" y="1743639"/>
                </a:cubicBezTo>
                <a:cubicBezTo>
                  <a:pt x="130746" y="1739581"/>
                  <a:pt x="120596" y="1735519"/>
                  <a:pt x="110449" y="1729428"/>
                </a:cubicBezTo>
                <a:cubicBezTo>
                  <a:pt x="100300" y="1725369"/>
                  <a:pt x="98270" y="1709131"/>
                  <a:pt x="82032" y="1713190"/>
                </a:cubicBezTo>
                <a:cubicBezTo>
                  <a:pt x="82032" y="1713190"/>
                  <a:pt x="80003" y="1709131"/>
                  <a:pt x="77973" y="1707102"/>
                </a:cubicBezTo>
                <a:cubicBezTo>
                  <a:pt x="69853" y="1688835"/>
                  <a:pt x="59703" y="1670567"/>
                  <a:pt x="61735" y="1650270"/>
                </a:cubicBezTo>
                <a:cubicBezTo>
                  <a:pt x="57677" y="1640118"/>
                  <a:pt x="53615" y="1627941"/>
                  <a:pt x="53615" y="1615762"/>
                </a:cubicBezTo>
                <a:cubicBezTo>
                  <a:pt x="53615" y="1611701"/>
                  <a:pt x="49556" y="1607642"/>
                  <a:pt x="45497" y="1603583"/>
                </a:cubicBezTo>
                <a:cubicBezTo>
                  <a:pt x="35348" y="1595463"/>
                  <a:pt x="31286" y="1583286"/>
                  <a:pt x="25198" y="1573137"/>
                </a:cubicBezTo>
                <a:cubicBezTo>
                  <a:pt x="21139" y="1565019"/>
                  <a:pt x="21139" y="1556899"/>
                  <a:pt x="23168" y="1540661"/>
                </a:cubicBezTo>
                <a:cubicBezTo>
                  <a:pt x="23168" y="1532543"/>
                  <a:pt x="25198" y="1524423"/>
                  <a:pt x="19110" y="1518332"/>
                </a:cubicBezTo>
                <a:cubicBezTo>
                  <a:pt x="15048" y="1514273"/>
                  <a:pt x="19110" y="1512243"/>
                  <a:pt x="21139" y="1508185"/>
                </a:cubicBezTo>
                <a:cubicBezTo>
                  <a:pt x="23168" y="1504126"/>
                  <a:pt x="25198" y="1498035"/>
                  <a:pt x="23168" y="1496005"/>
                </a:cubicBezTo>
                <a:cubicBezTo>
                  <a:pt x="10989" y="1473677"/>
                  <a:pt x="17080" y="1451350"/>
                  <a:pt x="15048" y="1429021"/>
                </a:cubicBezTo>
                <a:cubicBezTo>
                  <a:pt x="15048" y="1422933"/>
                  <a:pt x="15048" y="1418874"/>
                  <a:pt x="15048" y="1412783"/>
                </a:cubicBezTo>
                <a:cubicBezTo>
                  <a:pt x="15048" y="1406695"/>
                  <a:pt x="10989" y="1404663"/>
                  <a:pt x="4901" y="1402636"/>
                </a:cubicBezTo>
                <a:cubicBezTo>
                  <a:pt x="842" y="1400604"/>
                  <a:pt x="-1190" y="1394516"/>
                  <a:pt x="842" y="1392487"/>
                </a:cubicBezTo>
                <a:cubicBezTo>
                  <a:pt x="13021" y="1380307"/>
                  <a:pt x="8960" y="1364069"/>
                  <a:pt x="8960" y="1349861"/>
                </a:cubicBezTo>
                <a:cubicBezTo>
                  <a:pt x="8960" y="1335652"/>
                  <a:pt x="10989" y="1319414"/>
                  <a:pt x="842" y="1307235"/>
                </a:cubicBezTo>
                <a:cubicBezTo>
                  <a:pt x="2869" y="1299115"/>
                  <a:pt x="6930" y="1290997"/>
                  <a:pt x="842" y="1282877"/>
                </a:cubicBezTo>
                <a:cubicBezTo>
                  <a:pt x="-1190" y="1282877"/>
                  <a:pt x="842" y="1276789"/>
                  <a:pt x="2869" y="1276789"/>
                </a:cubicBezTo>
                <a:cubicBezTo>
                  <a:pt x="10989" y="1272730"/>
                  <a:pt x="17080" y="1268671"/>
                  <a:pt x="15048" y="1258521"/>
                </a:cubicBezTo>
                <a:cubicBezTo>
                  <a:pt x="13021" y="1246342"/>
                  <a:pt x="19110" y="1236192"/>
                  <a:pt x="21139" y="1224016"/>
                </a:cubicBezTo>
                <a:cubicBezTo>
                  <a:pt x="23168" y="1213866"/>
                  <a:pt x="21139" y="1201687"/>
                  <a:pt x="21139" y="1191537"/>
                </a:cubicBezTo>
                <a:cubicBezTo>
                  <a:pt x="35348" y="1177329"/>
                  <a:pt x="23168" y="1155002"/>
                  <a:pt x="35348" y="1138764"/>
                </a:cubicBezTo>
                <a:cubicBezTo>
                  <a:pt x="33318" y="1134705"/>
                  <a:pt x="25198" y="1126585"/>
                  <a:pt x="33318" y="1122526"/>
                </a:cubicBezTo>
                <a:cubicBezTo>
                  <a:pt x="37377" y="1120494"/>
                  <a:pt x="39406" y="1118465"/>
                  <a:pt x="41436" y="1116435"/>
                </a:cubicBezTo>
                <a:cubicBezTo>
                  <a:pt x="41436" y="1114406"/>
                  <a:pt x="43465" y="1112377"/>
                  <a:pt x="43465" y="1110347"/>
                </a:cubicBezTo>
                <a:cubicBezTo>
                  <a:pt x="43465" y="1110347"/>
                  <a:pt x="43465" y="1112377"/>
                  <a:pt x="43465" y="1112377"/>
                </a:cubicBezTo>
                <a:cubicBezTo>
                  <a:pt x="45497" y="1110347"/>
                  <a:pt x="45497" y="1108315"/>
                  <a:pt x="47524" y="1106288"/>
                </a:cubicBezTo>
                <a:cubicBezTo>
                  <a:pt x="51586" y="1100197"/>
                  <a:pt x="55644" y="1096139"/>
                  <a:pt x="61735" y="1092077"/>
                </a:cubicBezTo>
                <a:cubicBezTo>
                  <a:pt x="71882" y="1083959"/>
                  <a:pt x="61735" y="1077871"/>
                  <a:pt x="61735" y="1071780"/>
                </a:cubicBezTo>
                <a:cubicBezTo>
                  <a:pt x="65794" y="1071780"/>
                  <a:pt x="69853" y="1067721"/>
                  <a:pt x="69853" y="1063660"/>
                </a:cubicBezTo>
                <a:cubicBezTo>
                  <a:pt x="71882" y="1063660"/>
                  <a:pt x="73914" y="1063660"/>
                  <a:pt x="75941" y="1061633"/>
                </a:cubicBezTo>
                <a:cubicBezTo>
                  <a:pt x="102332" y="1045395"/>
                  <a:pt x="102332" y="1045395"/>
                  <a:pt x="102332" y="1019005"/>
                </a:cubicBezTo>
                <a:cubicBezTo>
                  <a:pt x="102332" y="1010887"/>
                  <a:pt x="108420" y="1004799"/>
                  <a:pt x="114508" y="1000737"/>
                </a:cubicBezTo>
                <a:cubicBezTo>
                  <a:pt x="118570" y="998708"/>
                  <a:pt x="120596" y="996679"/>
                  <a:pt x="124658" y="994649"/>
                </a:cubicBezTo>
                <a:cubicBezTo>
                  <a:pt x="126687" y="988561"/>
                  <a:pt x="128717" y="982470"/>
                  <a:pt x="130746" y="976382"/>
                </a:cubicBezTo>
                <a:cubicBezTo>
                  <a:pt x="132776" y="974350"/>
                  <a:pt x="132776" y="974350"/>
                  <a:pt x="132776" y="972323"/>
                </a:cubicBezTo>
                <a:cubicBezTo>
                  <a:pt x="130746" y="970291"/>
                  <a:pt x="128717" y="968261"/>
                  <a:pt x="128717" y="966232"/>
                </a:cubicBezTo>
                <a:cubicBezTo>
                  <a:pt x="130746" y="966232"/>
                  <a:pt x="132776" y="966232"/>
                  <a:pt x="134808" y="966232"/>
                </a:cubicBezTo>
                <a:cubicBezTo>
                  <a:pt x="155104" y="903309"/>
                  <a:pt x="181490" y="844443"/>
                  <a:pt x="230206" y="795729"/>
                </a:cubicBezTo>
                <a:cubicBezTo>
                  <a:pt x="238324" y="771373"/>
                  <a:pt x="252535" y="757165"/>
                  <a:pt x="262682" y="730777"/>
                </a:cubicBezTo>
                <a:cubicBezTo>
                  <a:pt x="266741" y="728748"/>
                  <a:pt x="270800" y="726718"/>
                  <a:pt x="272832" y="726718"/>
                </a:cubicBezTo>
                <a:cubicBezTo>
                  <a:pt x="278920" y="724689"/>
                  <a:pt x="282979" y="734836"/>
                  <a:pt x="285011" y="740927"/>
                </a:cubicBezTo>
                <a:cubicBezTo>
                  <a:pt x="262682" y="757165"/>
                  <a:pt x="278920" y="765285"/>
                  <a:pt x="258623" y="771373"/>
                </a:cubicBezTo>
                <a:cubicBezTo>
                  <a:pt x="242383" y="816029"/>
                  <a:pt x="201789" y="864743"/>
                  <a:pt x="185551" y="911427"/>
                </a:cubicBezTo>
                <a:cubicBezTo>
                  <a:pt x="183522" y="917515"/>
                  <a:pt x="181490" y="925636"/>
                  <a:pt x="179463" y="933756"/>
                </a:cubicBezTo>
                <a:cubicBezTo>
                  <a:pt x="183522" y="927668"/>
                  <a:pt x="187580" y="923606"/>
                  <a:pt x="195701" y="919547"/>
                </a:cubicBezTo>
                <a:lnTo>
                  <a:pt x="198863" y="914579"/>
                </a:lnTo>
                <a:lnTo>
                  <a:pt x="198645" y="914796"/>
                </a:lnTo>
                <a:cubicBezTo>
                  <a:pt x="196786" y="914796"/>
                  <a:pt x="196786" y="912939"/>
                  <a:pt x="194929" y="912939"/>
                </a:cubicBezTo>
                <a:lnTo>
                  <a:pt x="199906" y="912939"/>
                </a:lnTo>
                <a:lnTo>
                  <a:pt x="209907" y="897219"/>
                </a:lnTo>
                <a:cubicBezTo>
                  <a:pt x="209907" y="893160"/>
                  <a:pt x="201789" y="885039"/>
                  <a:pt x="213968" y="885039"/>
                </a:cubicBezTo>
                <a:cubicBezTo>
                  <a:pt x="226147" y="885039"/>
                  <a:pt x="232236" y="876922"/>
                  <a:pt x="238324" y="870833"/>
                </a:cubicBezTo>
                <a:cubicBezTo>
                  <a:pt x="242383" y="866772"/>
                  <a:pt x="240356" y="864743"/>
                  <a:pt x="240356" y="858654"/>
                </a:cubicBezTo>
                <a:cubicBezTo>
                  <a:pt x="240356" y="848505"/>
                  <a:pt x="246444" y="838355"/>
                  <a:pt x="254562" y="832267"/>
                </a:cubicBezTo>
                <a:cubicBezTo>
                  <a:pt x="256594" y="832267"/>
                  <a:pt x="256594" y="830237"/>
                  <a:pt x="258623" y="830237"/>
                </a:cubicBezTo>
                <a:cubicBezTo>
                  <a:pt x="258623" y="834296"/>
                  <a:pt x="260653" y="836325"/>
                  <a:pt x="260653" y="838355"/>
                </a:cubicBezTo>
                <a:cubicBezTo>
                  <a:pt x="260653" y="842416"/>
                  <a:pt x="260653" y="844443"/>
                  <a:pt x="258623" y="846475"/>
                </a:cubicBezTo>
                <a:cubicBezTo>
                  <a:pt x="252535" y="852563"/>
                  <a:pt x="260653" y="854595"/>
                  <a:pt x="262682" y="858654"/>
                </a:cubicBezTo>
                <a:cubicBezTo>
                  <a:pt x="268773" y="864743"/>
                  <a:pt x="270800" y="858654"/>
                  <a:pt x="272832" y="856622"/>
                </a:cubicBezTo>
                <a:cubicBezTo>
                  <a:pt x="276891" y="852563"/>
                  <a:pt x="282979" y="846475"/>
                  <a:pt x="287038" y="842416"/>
                </a:cubicBezTo>
                <a:cubicBezTo>
                  <a:pt x="291099" y="838355"/>
                  <a:pt x="295158" y="834296"/>
                  <a:pt x="295158" y="832267"/>
                </a:cubicBezTo>
                <a:cubicBezTo>
                  <a:pt x="293129" y="811967"/>
                  <a:pt x="309367" y="805879"/>
                  <a:pt x="323575" y="799788"/>
                </a:cubicBezTo>
                <a:cubicBezTo>
                  <a:pt x="333725" y="793700"/>
                  <a:pt x="339813" y="787611"/>
                  <a:pt x="347931" y="779491"/>
                </a:cubicBezTo>
                <a:cubicBezTo>
                  <a:pt x="362142" y="765285"/>
                  <a:pt x="376348" y="753106"/>
                  <a:pt x="396648" y="747015"/>
                </a:cubicBezTo>
                <a:cubicBezTo>
                  <a:pt x="398677" y="747015"/>
                  <a:pt x="400706" y="742956"/>
                  <a:pt x="400706" y="740927"/>
                </a:cubicBezTo>
                <a:cubicBezTo>
                  <a:pt x="406797" y="738895"/>
                  <a:pt x="414915" y="740927"/>
                  <a:pt x="416944" y="732807"/>
                </a:cubicBezTo>
                <a:cubicBezTo>
                  <a:pt x="421003" y="718598"/>
                  <a:pt x="435214" y="712510"/>
                  <a:pt x="443332" y="702360"/>
                </a:cubicBezTo>
                <a:cubicBezTo>
                  <a:pt x="445362" y="700330"/>
                  <a:pt x="449420" y="700330"/>
                  <a:pt x="451452" y="700330"/>
                </a:cubicBezTo>
                <a:cubicBezTo>
                  <a:pt x="465658" y="700330"/>
                  <a:pt x="471749" y="692213"/>
                  <a:pt x="475811" y="682060"/>
                </a:cubicBezTo>
                <a:cubicBezTo>
                  <a:pt x="479870" y="675972"/>
                  <a:pt x="481899" y="671913"/>
                  <a:pt x="490017" y="669884"/>
                </a:cubicBezTo>
                <a:cubicBezTo>
                  <a:pt x="498137" y="678002"/>
                  <a:pt x="502196" y="669884"/>
                  <a:pt x="506255" y="665822"/>
                </a:cubicBezTo>
                <a:cubicBezTo>
                  <a:pt x="508287" y="665822"/>
                  <a:pt x="510314" y="661764"/>
                  <a:pt x="510314" y="659734"/>
                </a:cubicBezTo>
                <a:cubicBezTo>
                  <a:pt x="512346" y="655675"/>
                  <a:pt x="514375" y="653646"/>
                  <a:pt x="518434" y="653646"/>
                </a:cubicBezTo>
                <a:cubicBezTo>
                  <a:pt x="532642" y="653646"/>
                  <a:pt x="544822" y="653646"/>
                  <a:pt x="554969" y="645526"/>
                </a:cubicBezTo>
                <a:cubicBezTo>
                  <a:pt x="554969" y="643496"/>
                  <a:pt x="557001" y="643496"/>
                  <a:pt x="559030" y="641467"/>
                </a:cubicBezTo>
                <a:cubicBezTo>
                  <a:pt x="559030" y="639437"/>
                  <a:pt x="561060" y="639437"/>
                  <a:pt x="561060" y="637405"/>
                </a:cubicBezTo>
                <a:cubicBezTo>
                  <a:pt x="563089" y="637405"/>
                  <a:pt x="563089" y="637405"/>
                  <a:pt x="563089" y="637405"/>
                </a:cubicBezTo>
                <a:cubicBezTo>
                  <a:pt x="571209" y="629288"/>
                  <a:pt x="579327" y="623199"/>
                  <a:pt x="589477" y="615079"/>
                </a:cubicBezTo>
                <a:cubicBezTo>
                  <a:pt x="591506" y="613050"/>
                  <a:pt x="593536" y="611020"/>
                  <a:pt x="593536" y="608991"/>
                </a:cubicBezTo>
                <a:cubicBezTo>
                  <a:pt x="599624" y="596812"/>
                  <a:pt x="613835" y="590723"/>
                  <a:pt x="626014" y="588691"/>
                </a:cubicBezTo>
                <a:cubicBezTo>
                  <a:pt x="626014" y="588691"/>
                  <a:pt x="628041" y="588691"/>
                  <a:pt x="628041" y="588691"/>
                </a:cubicBezTo>
                <a:cubicBezTo>
                  <a:pt x="630073" y="584632"/>
                  <a:pt x="634132" y="582603"/>
                  <a:pt x="636161" y="578544"/>
                </a:cubicBezTo>
                <a:cubicBezTo>
                  <a:pt x="646311" y="568395"/>
                  <a:pt x="658490" y="558245"/>
                  <a:pt x="664578" y="548095"/>
                </a:cubicBezTo>
                <a:cubicBezTo>
                  <a:pt x="654431" y="542007"/>
                  <a:pt x="628041" y="554186"/>
                  <a:pt x="628041" y="539977"/>
                </a:cubicBezTo>
                <a:cubicBezTo>
                  <a:pt x="642252" y="535918"/>
                  <a:pt x="652399" y="542007"/>
                  <a:pt x="664578" y="542007"/>
                </a:cubicBezTo>
                <a:cubicBezTo>
                  <a:pt x="699084" y="523739"/>
                  <a:pt x="727501" y="501413"/>
                  <a:pt x="755918" y="477055"/>
                </a:cubicBezTo>
                <a:cubicBezTo>
                  <a:pt x="770127" y="464876"/>
                  <a:pt x="784335" y="454726"/>
                  <a:pt x="800573" y="442547"/>
                </a:cubicBezTo>
                <a:cubicBezTo>
                  <a:pt x="816811" y="432400"/>
                  <a:pt x="833052" y="422250"/>
                  <a:pt x="851317" y="412103"/>
                </a:cubicBezTo>
                <a:cubicBezTo>
                  <a:pt x="845228" y="397892"/>
                  <a:pt x="822900" y="410071"/>
                  <a:pt x="814782" y="399924"/>
                </a:cubicBezTo>
                <a:cubicBezTo>
                  <a:pt x="820873" y="399924"/>
                  <a:pt x="831020" y="393833"/>
                  <a:pt x="841170" y="389774"/>
                </a:cubicBezTo>
                <a:cubicBezTo>
                  <a:pt x="835079" y="381654"/>
                  <a:pt x="822900" y="381654"/>
                  <a:pt x="810720" y="381654"/>
                </a:cubicBezTo>
                <a:cubicBezTo>
                  <a:pt x="802603" y="389774"/>
                  <a:pt x="820873" y="387744"/>
                  <a:pt x="812752" y="395862"/>
                </a:cubicBezTo>
                <a:cubicBezTo>
                  <a:pt x="792456" y="403982"/>
                  <a:pt x="778244" y="403982"/>
                  <a:pt x="772156" y="389774"/>
                </a:cubicBezTo>
                <a:cubicBezTo>
                  <a:pt x="753889" y="395862"/>
                  <a:pt x="743742" y="406012"/>
                  <a:pt x="731563" y="395862"/>
                </a:cubicBezTo>
                <a:cubicBezTo>
                  <a:pt x="678787" y="418191"/>
                  <a:pt x="640220" y="444579"/>
                  <a:pt x="605715" y="470964"/>
                </a:cubicBezTo>
                <a:cubicBezTo>
                  <a:pt x="587447" y="483143"/>
                  <a:pt x="571209" y="495322"/>
                  <a:pt x="552942" y="507501"/>
                </a:cubicBezTo>
                <a:cubicBezTo>
                  <a:pt x="542792" y="513590"/>
                  <a:pt x="534672" y="519678"/>
                  <a:pt x="524525" y="525769"/>
                </a:cubicBezTo>
                <a:cubicBezTo>
                  <a:pt x="514375" y="531857"/>
                  <a:pt x="504225" y="537948"/>
                  <a:pt x="494076" y="544036"/>
                </a:cubicBezTo>
                <a:cubicBezTo>
                  <a:pt x="475811" y="558245"/>
                  <a:pt x="455511" y="578544"/>
                  <a:pt x="433182" y="596812"/>
                </a:cubicBezTo>
                <a:lnTo>
                  <a:pt x="378807" y="643419"/>
                </a:lnTo>
                <a:lnTo>
                  <a:pt x="408065" y="610259"/>
                </a:lnTo>
                <a:cubicBezTo>
                  <a:pt x="433185" y="583110"/>
                  <a:pt x="459570" y="557231"/>
                  <a:pt x="487987" y="535918"/>
                </a:cubicBezTo>
                <a:cubicBezTo>
                  <a:pt x="516404" y="513590"/>
                  <a:pt x="540763" y="499381"/>
                  <a:pt x="583386" y="466905"/>
                </a:cubicBezTo>
                <a:cubicBezTo>
                  <a:pt x="589477" y="462846"/>
                  <a:pt x="591506" y="456758"/>
                  <a:pt x="597597" y="450667"/>
                </a:cubicBezTo>
                <a:cubicBezTo>
                  <a:pt x="646311" y="406012"/>
                  <a:pt x="717351" y="383686"/>
                  <a:pt x="774186" y="347148"/>
                </a:cubicBezTo>
                <a:cubicBezTo>
                  <a:pt x="766068" y="334969"/>
                  <a:pt x="747801" y="332940"/>
                  <a:pt x="729530" y="334969"/>
                </a:cubicBezTo>
                <a:cubicBezTo>
                  <a:pt x="650370" y="373536"/>
                  <a:pt x="617894" y="403982"/>
                  <a:pt x="575268" y="434429"/>
                </a:cubicBezTo>
                <a:cubicBezTo>
                  <a:pt x="569180" y="406012"/>
                  <a:pt x="597597" y="387744"/>
                  <a:pt x="632102" y="357295"/>
                </a:cubicBezTo>
                <a:cubicBezTo>
                  <a:pt x="646311" y="351207"/>
                  <a:pt x="662549" y="343089"/>
                  <a:pt x="672696" y="345119"/>
                </a:cubicBezTo>
                <a:cubicBezTo>
                  <a:pt x="739680" y="304522"/>
                  <a:pt x="806662" y="267985"/>
                  <a:pt x="877704" y="243629"/>
                </a:cubicBezTo>
                <a:cubicBezTo>
                  <a:pt x="948745" y="219271"/>
                  <a:pt x="1023849" y="203033"/>
                  <a:pt x="1105039" y="207092"/>
                </a:cubicBezTo>
                <a:cubicBezTo>
                  <a:pt x="1096921" y="209124"/>
                  <a:pt x="1105039" y="209124"/>
                  <a:pt x="1109101" y="209124"/>
                </a:cubicBezTo>
                <a:cubicBezTo>
                  <a:pt x="1094889" y="213183"/>
                  <a:pt x="1074592" y="219271"/>
                  <a:pt x="1058354" y="225362"/>
                </a:cubicBezTo>
                <a:cubicBezTo>
                  <a:pt x="1060384" y="221303"/>
                  <a:pt x="1066472" y="219271"/>
                  <a:pt x="1074592" y="217242"/>
                </a:cubicBezTo>
                <a:cubicBezTo>
                  <a:pt x="1060384" y="205065"/>
                  <a:pt x="1040087" y="229421"/>
                  <a:pt x="1031967" y="215212"/>
                </a:cubicBezTo>
                <a:cubicBezTo>
                  <a:pt x="1019790" y="219271"/>
                  <a:pt x="1027908" y="219271"/>
                  <a:pt x="1029937" y="225362"/>
                </a:cubicBezTo>
                <a:cubicBezTo>
                  <a:pt x="1017758" y="225362"/>
                  <a:pt x="1011670" y="217242"/>
                  <a:pt x="989341" y="227391"/>
                </a:cubicBezTo>
                <a:cubicBezTo>
                  <a:pt x="979194" y="231450"/>
                  <a:pt x="979194" y="237541"/>
                  <a:pt x="975135" y="243629"/>
                </a:cubicBezTo>
                <a:cubicBezTo>
                  <a:pt x="991373" y="241600"/>
                  <a:pt x="993400" y="235509"/>
                  <a:pt x="1009638" y="233480"/>
                </a:cubicBezTo>
                <a:cubicBezTo>
                  <a:pt x="1015729" y="239570"/>
                  <a:pt x="1027908" y="241600"/>
                  <a:pt x="1036028" y="245659"/>
                </a:cubicBezTo>
                <a:cubicBezTo>
                  <a:pt x="1040087" y="243629"/>
                  <a:pt x="1040087" y="237541"/>
                  <a:pt x="1048205" y="237541"/>
                </a:cubicBezTo>
                <a:cubicBezTo>
                  <a:pt x="1066472" y="233480"/>
                  <a:pt x="1050234" y="241600"/>
                  <a:pt x="1050234" y="245659"/>
                </a:cubicBezTo>
                <a:cubicBezTo>
                  <a:pt x="1062413" y="247688"/>
                  <a:pt x="1076622" y="247688"/>
                  <a:pt x="1088801" y="245659"/>
                </a:cubicBezTo>
                <a:cubicBezTo>
                  <a:pt x="1100980" y="243629"/>
                  <a:pt x="1111127" y="239570"/>
                  <a:pt x="1115189" y="229421"/>
                </a:cubicBezTo>
                <a:cubicBezTo>
                  <a:pt x="1139544" y="237541"/>
                  <a:pt x="1210587" y="243629"/>
                  <a:pt x="1232914" y="217242"/>
                </a:cubicBezTo>
                <a:cubicBezTo>
                  <a:pt x="1245093" y="221303"/>
                  <a:pt x="1261331" y="221303"/>
                  <a:pt x="1281630" y="221303"/>
                </a:cubicBezTo>
                <a:cubicBezTo>
                  <a:pt x="1291780" y="221303"/>
                  <a:pt x="1301927" y="219271"/>
                  <a:pt x="1312077" y="219271"/>
                </a:cubicBezTo>
                <a:cubicBezTo>
                  <a:pt x="1322224" y="219271"/>
                  <a:pt x="1334403" y="217242"/>
                  <a:pt x="1344553" y="217242"/>
                </a:cubicBezTo>
                <a:cubicBezTo>
                  <a:pt x="1389208" y="215212"/>
                  <a:pt x="1433863" y="219271"/>
                  <a:pt x="1458221" y="239570"/>
                </a:cubicBezTo>
                <a:cubicBezTo>
                  <a:pt x="1480548" y="239570"/>
                  <a:pt x="1498818" y="241600"/>
                  <a:pt x="1517082" y="245659"/>
                </a:cubicBezTo>
                <a:cubicBezTo>
                  <a:pt x="1535352" y="249720"/>
                  <a:pt x="1551590" y="255808"/>
                  <a:pt x="1567828" y="263926"/>
                </a:cubicBezTo>
                <a:cubicBezTo>
                  <a:pt x="1642930" y="272046"/>
                  <a:pt x="1734270" y="296402"/>
                  <a:pt x="1817492" y="334969"/>
                </a:cubicBezTo>
                <a:cubicBezTo>
                  <a:pt x="1894623" y="371506"/>
                  <a:pt x="1965666" y="418191"/>
                  <a:pt x="2018439" y="466905"/>
                </a:cubicBezTo>
                <a:cubicBezTo>
                  <a:pt x="2022500" y="468935"/>
                  <a:pt x="2024527" y="470964"/>
                  <a:pt x="2028589" y="472996"/>
                </a:cubicBezTo>
                <a:cubicBezTo>
                  <a:pt x="2030618" y="477055"/>
                  <a:pt x="2032647" y="479084"/>
                  <a:pt x="2036706" y="483143"/>
                </a:cubicBezTo>
                <a:cubicBezTo>
                  <a:pt x="2046856" y="487202"/>
                  <a:pt x="2054976" y="491263"/>
                  <a:pt x="2065123" y="497352"/>
                </a:cubicBezTo>
                <a:cubicBezTo>
                  <a:pt x="2065123" y="497352"/>
                  <a:pt x="2067155" y="495322"/>
                  <a:pt x="2067155" y="495322"/>
                </a:cubicBezTo>
                <a:cubicBezTo>
                  <a:pt x="2067155" y="497352"/>
                  <a:pt x="2069182" y="497352"/>
                  <a:pt x="2069182" y="499381"/>
                </a:cubicBezTo>
                <a:cubicBezTo>
                  <a:pt x="2067155" y="501413"/>
                  <a:pt x="2067155" y="501413"/>
                  <a:pt x="2067155" y="501413"/>
                </a:cubicBezTo>
                <a:cubicBezTo>
                  <a:pt x="2069182" y="503440"/>
                  <a:pt x="2071214" y="505472"/>
                  <a:pt x="2075273" y="507501"/>
                </a:cubicBezTo>
                <a:cubicBezTo>
                  <a:pt x="2087452" y="517651"/>
                  <a:pt x="2101661" y="527798"/>
                  <a:pt x="2115869" y="542007"/>
                </a:cubicBezTo>
                <a:cubicBezTo>
                  <a:pt x="2113837" y="537948"/>
                  <a:pt x="2111811" y="535918"/>
                  <a:pt x="2109778" y="531857"/>
                </a:cubicBezTo>
                <a:cubicBezTo>
                  <a:pt x="2109778" y="531857"/>
                  <a:pt x="2109778" y="529830"/>
                  <a:pt x="2109778" y="529830"/>
                </a:cubicBezTo>
                <a:cubicBezTo>
                  <a:pt x="2103690" y="523739"/>
                  <a:pt x="2099631" y="521710"/>
                  <a:pt x="2093541" y="517651"/>
                </a:cubicBezTo>
                <a:cubicBezTo>
                  <a:pt x="2093541" y="513590"/>
                  <a:pt x="2093541" y="511560"/>
                  <a:pt x="2095573" y="509531"/>
                </a:cubicBezTo>
                <a:cubicBezTo>
                  <a:pt x="2097599" y="517651"/>
                  <a:pt x="2105720" y="523739"/>
                  <a:pt x="2111811" y="525769"/>
                </a:cubicBezTo>
                <a:cubicBezTo>
                  <a:pt x="2111811" y="523739"/>
                  <a:pt x="2111811" y="523739"/>
                  <a:pt x="2111811" y="523739"/>
                </a:cubicBezTo>
                <a:cubicBezTo>
                  <a:pt x="2111811" y="523739"/>
                  <a:pt x="2113837" y="521710"/>
                  <a:pt x="2113837" y="521710"/>
                </a:cubicBezTo>
                <a:cubicBezTo>
                  <a:pt x="2115869" y="521710"/>
                  <a:pt x="2119928" y="521710"/>
                  <a:pt x="2119928" y="523739"/>
                </a:cubicBezTo>
                <a:cubicBezTo>
                  <a:pt x="2123987" y="531857"/>
                  <a:pt x="2126016" y="542007"/>
                  <a:pt x="2123987" y="550127"/>
                </a:cubicBezTo>
                <a:cubicBezTo>
                  <a:pt x="2128049" y="552156"/>
                  <a:pt x="2134137" y="556215"/>
                  <a:pt x="2138196" y="558245"/>
                </a:cubicBezTo>
                <a:cubicBezTo>
                  <a:pt x="2140228" y="554186"/>
                  <a:pt x="2140228" y="552156"/>
                  <a:pt x="2142254" y="550127"/>
                </a:cubicBezTo>
                <a:cubicBezTo>
                  <a:pt x="2146316" y="544036"/>
                  <a:pt x="2160525" y="544036"/>
                  <a:pt x="2166613" y="550127"/>
                </a:cubicBezTo>
                <a:cubicBezTo>
                  <a:pt x="2170672" y="554186"/>
                  <a:pt x="2172704" y="562306"/>
                  <a:pt x="2176762" y="566365"/>
                </a:cubicBezTo>
                <a:cubicBezTo>
                  <a:pt x="2180821" y="570424"/>
                  <a:pt x="2186910" y="572453"/>
                  <a:pt x="2190971" y="574485"/>
                </a:cubicBezTo>
                <a:cubicBezTo>
                  <a:pt x="2193000" y="572453"/>
                  <a:pt x="2190971" y="570424"/>
                  <a:pt x="2188942" y="568395"/>
                </a:cubicBezTo>
                <a:cubicBezTo>
                  <a:pt x="2190971" y="562306"/>
                  <a:pt x="2195030" y="570424"/>
                  <a:pt x="2193000" y="572453"/>
                </a:cubicBezTo>
                <a:cubicBezTo>
                  <a:pt x="2193000" y="574485"/>
                  <a:pt x="2195030" y="576512"/>
                  <a:pt x="2195030" y="576512"/>
                </a:cubicBezTo>
                <a:cubicBezTo>
                  <a:pt x="2197059" y="578544"/>
                  <a:pt x="2199089" y="578544"/>
                  <a:pt x="2201121" y="578544"/>
                </a:cubicBezTo>
                <a:cubicBezTo>
                  <a:pt x="2201121" y="578544"/>
                  <a:pt x="2199089" y="576512"/>
                  <a:pt x="2197059" y="574485"/>
                </a:cubicBezTo>
                <a:lnTo>
                  <a:pt x="2201121" y="570424"/>
                </a:lnTo>
                <a:cubicBezTo>
                  <a:pt x="2201121" y="574485"/>
                  <a:pt x="2203148" y="576512"/>
                  <a:pt x="2205180" y="580574"/>
                </a:cubicBezTo>
                <a:cubicBezTo>
                  <a:pt x="2221418" y="584632"/>
                  <a:pt x="2235626" y="588691"/>
                  <a:pt x="2251864" y="596812"/>
                </a:cubicBezTo>
                <a:cubicBezTo>
                  <a:pt x="2251864" y="594782"/>
                  <a:pt x="2251864" y="592750"/>
                  <a:pt x="2251864" y="590723"/>
                </a:cubicBezTo>
                <a:cubicBezTo>
                  <a:pt x="2249835" y="588691"/>
                  <a:pt x="2247803" y="586662"/>
                  <a:pt x="2245776" y="584632"/>
                </a:cubicBezTo>
                <a:cubicBezTo>
                  <a:pt x="2245776" y="584632"/>
                  <a:pt x="2247803" y="584632"/>
                  <a:pt x="2249835" y="586662"/>
                </a:cubicBezTo>
                <a:cubicBezTo>
                  <a:pt x="2247803" y="582603"/>
                  <a:pt x="2245776" y="578544"/>
                  <a:pt x="2243744" y="574485"/>
                </a:cubicBezTo>
                <a:cubicBezTo>
                  <a:pt x="2245776" y="574485"/>
                  <a:pt x="2247803" y="576512"/>
                  <a:pt x="2249835" y="576512"/>
                </a:cubicBezTo>
                <a:cubicBezTo>
                  <a:pt x="2247803" y="572453"/>
                  <a:pt x="2245776" y="570424"/>
                  <a:pt x="2243744" y="566365"/>
                </a:cubicBezTo>
                <a:cubicBezTo>
                  <a:pt x="2233597" y="558245"/>
                  <a:pt x="2221418" y="552156"/>
                  <a:pt x="2215327" y="539977"/>
                </a:cubicBezTo>
                <a:cubicBezTo>
                  <a:pt x="2217359" y="539977"/>
                  <a:pt x="2219386" y="539977"/>
                  <a:pt x="2221418" y="537948"/>
                </a:cubicBezTo>
                <a:cubicBezTo>
                  <a:pt x="2209238" y="523739"/>
                  <a:pt x="2197059" y="515619"/>
                  <a:pt x="2186910" y="507501"/>
                </a:cubicBezTo>
                <a:cubicBezTo>
                  <a:pt x="2174730" y="499381"/>
                  <a:pt x="2166613" y="491263"/>
                  <a:pt x="2158492" y="477055"/>
                </a:cubicBezTo>
                <a:cubicBezTo>
                  <a:pt x="2162554" y="477055"/>
                  <a:pt x="2164077" y="480100"/>
                  <a:pt x="2166106" y="483904"/>
                </a:cubicBezTo>
                <a:lnTo>
                  <a:pt x="2168234" y="486186"/>
                </a:lnTo>
                <a:lnTo>
                  <a:pt x="2176762" y="495322"/>
                </a:lnTo>
                <a:lnTo>
                  <a:pt x="2175261" y="492041"/>
                </a:lnTo>
                <a:lnTo>
                  <a:pt x="2167122" y="474264"/>
                </a:lnTo>
                <a:cubicBezTo>
                  <a:pt x="2161541" y="467412"/>
                  <a:pt x="2154436" y="460817"/>
                  <a:pt x="2148345" y="454726"/>
                </a:cubicBezTo>
                <a:cubicBezTo>
                  <a:pt x="2154434" y="452696"/>
                  <a:pt x="2166613" y="464876"/>
                  <a:pt x="2170672" y="458785"/>
                </a:cubicBezTo>
                <a:cubicBezTo>
                  <a:pt x="2176762" y="470964"/>
                  <a:pt x="2182851" y="477055"/>
                  <a:pt x="2190971" y="485175"/>
                </a:cubicBezTo>
                <a:cubicBezTo>
                  <a:pt x="2199089" y="491263"/>
                  <a:pt x="2209238" y="499381"/>
                  <a:pt x="2219386" y="509531"/>
                </a:cubicBezTo>
                <a:cubicBezTo>
                  <a:pt x="2217359" y="511560"/>
                  <a:pt x="2211268" y="501413"/>
                  <a:pt x="2209238" y="505472"/>
                </a:cubicBezTo>
                <a:cubicBezTo>
                  <a:pt x="2223447" y="517651"/>
                  <a:pt x="2229538" y="523739"/>
                  <a:pt x="2239685" y="531857"/>
                </a:cubicBezTo>
                <a:cubicBezTo>
                  <a:pt x="2239685" y="529830"/>
                  <a:pt x="2239685" y="529830"/>
                  <a:pt x="2239685" y="527798"/>
                </a:cubicBezTo>
                <a:cubicBezTo>
                  <a:pt x="2221418" y="507501"/>
                  <a:pt x="2207209" y="489234"/>
                  <a:pt x="2195030" y="472996"/>
                </a:cubicBezTo>
                <a:cubicBezTo>
                  <a:pt x="2182851" y="456758"/>
                  <a:pt x="2168642" y="442547"/>
                  <a:pt x="2150375" y="426309"/>
                </a:cubicBezTo>
                <a:cubicBezTo>
                  <a:pt x="2130078" y="412103"/>
                  <a:pt x="2109778" y="410071"/>
                  <a:pt x="2091511" y="397892"/>
                </a:cubicBezTo>
                <a:cubicBezTo>
                  <a:pt x="2067155" y="383686"/>
                  <a:pt x="2057006" y="359327"/>
                  <a:pt x="2030618" y="353236"/>
                </a:cubicBezTo>
                <a:cubicBezTo>
                  <a:pt x="2026559" y="347148"/>
                  <a:pt x="2034679" y="341057"/>
                  <a:pt x="2026559" y="334969"/>
                </a:cubicBezTo>
                <a:cubicBezTo>
                  <a:pt x="1979872" y="322793"/>
                  <a:pt x="1925070" y="276105"/>
                  <a:pt x="1862147" y="253779"/>
                </a:cubicBezTo>
                <a:cubicBezTo>
                  <a:pt x="1795163" y="231450"/>
                  <a:pt x="1732240" y="225362"/>
                  <a:pt x="1679465" y="225362"/>
                </a:cubicBezTo>
                <a:cubicBezTo>
                  <a:pt x="1671347" y="223330"/>
                  <a:pt x="1669318" y="219271"/>
                  <a:pt x="1663227" y="217242"/>
                </a:cubicBezTo>
                <a:lnTo>
                  <a:pt x="1645456" y="216939"/>
                </a:lnTo>
                <a:lnTo>
                  <a:pt x="1646286" y="217918"/>
                </a:lnTo>
                <a:lnTo>
                  <a:pt x="1642689" y="216891"/>
                </a:lnTo>
                <a:lnTo>
                  <a:pt x="1633542" y="216735"/>
                </a:lnTo>
                <a:cubicBezTo>
                  <a:pt x="1624663" y="215719"/>
                  <a:pt x="1615529" y="214199"/>
                  <a:pt x="1602334" y="213183"/>
                </a:cubicBezTo>
                <a:cubicBezTo>
                  <a:pt x="1610454" y="207092"/>
                  <a:pt x="1604366" y="209124"/>
                  <a:pt x="1606393" y="198974"/>
                </a:cubicBezTo>
                <a:close/>
                <a:moveTo>
                  <a:pt x="1954771" y="190045"/>
                </a:moveTo>
                <a:cubicBezTo>
                  <a:pt x="1962204" y="186328"/>
                  <a:pt x="1984504" y="201195"/>
                  <a:pt x="1999370" y="206768"/>
                </a:cubicBezTo>
                <a:cubicBezTo>
                  <a:pt x="1991937" y="204911"/>
                  <a:pt x="1988220" y="208628"/>
                  <a:pt x="1984504" y="203052"/>
                </a:cubicBezTo>
                <a:cubicBezTo>
                  <a:pt x="1978930" y="199335"/>
                  <a:pt x="1978930" y="208628"/>
                  <a:pt x="1984504" y="210485"/>
                </a:cubicBezTo>
                <a:cubicBezTo>
                  <a:pt x="1982647" y="212344"/>
                  <a:pt x="1977071" y="206768"/>
                  <a:pt x="1975211" y="208628"/>
                </a:cubicBezTo>
                <a:cubicBezTo>
                  <a:pt x="1980787" y="204911"/>
                  <a:pt x="1967780" y="191902"/>
                  <a:pt x="1954771" y="190045"/>
                </a:cubicBezTo>
                <a:close/>
                <a:moveTo>
                  <a:pt x="1930611" y="177038"/>
                </a:moveTo>
                <a:cubicBezTo>
                  <a:pt x="1930611" y="171462"/>
                  <a:pt x="1943618" y="184468"/>
                  <a:pt x="1951052" y="186325"/>
                </a:cubicBezTo>
                <a:cubicBezTo>
                  <a:pt x="1949195" y="188185"/>
                  <a:pt x="1939904" y="180755"/>
                  <a:pt x="1930611" y="177038"/>
                </a:cubicBezTo>
                <a:close/>
                <a:moveTo>
                  <a:pt x="1474030" y="146854"/>
                </a:moveTo>
                <a:lnTo>
                  <a:pt x="1476173" y="147162"/>
                </a:lnTo>
                <a:lnTo>
                  <a:pt x="1475319" y="147302"/>
                </a:lnTo>
                <a:close/>
                <a:moveTo>
                  <a:pt x="1497621" y="143586"/>
                </a:moveTo>
                <a:cubicBezTo>
                  <a:pt x="1506911" y="149162"/>
                  <a:pt x="1521781" y="149162"/>
                  <a:pt x="1536644" y="151019"/>
                </a:cubicBezTo>
                <a:cubicBezTo>
                  <a:pt x="1549654" y="152879"/>
                  <a:pt x="1564520" y="154736"/>
                  <a:pt x="1570097" y="164029"/>
                </a:cubicBezTo>
                <a:cubicBezTo>
                  <a:pt x="1555228" y="162171"/>
                  <a:pt x="1542221" y="158455"/>
                  <a:pt x="1529211" y="156595"/>
                </a:cubicBezTo>
                <a:cubicBezTo>
                  <a:pt x="1516204" y="152879"/>
                  <a:pt x="1503195" y="151019"/>
                  <a:pt x="1490185" y="149162"/>
                </a:cubicBezTo>
                <a:lnTo>
                  <a:pt x="1476173" y="147162"/>
                </a:lnTo>
                <a:close/>
                <a:moveTo>
                  <a:pt x="1426713" y="135544"/>
                </a:moveTo>
                <a:cubicBezTo>
                  <a:pt x="1433159" y="135630"/>
                  <a:pt x="1440709" y="136501"/>
                  <a:pt x="1447910" y="137779"/>
                </a:cubicBezTo>
                <a:lnTo>
                  <a:pt x="1474030" y="146854"/>
                </a:lnTo>
                <a:lnTo>
                  <a:pt x="1412136" y="138012"/>
                </a:lnTo>
                <a:cubicBezTo>
                  <a:pt x="1414925" y="136154"/>
                  <a:pt x="1420267" y="135457"/>
                  <a:pt x="1426713" y="135544"/>
                </a:cubicBezTo>
                <a:close/>
                <a:moveTo>
                  <a:pt x="1347094" y="125005"/>
                </a:moveTo>
                <a:cubicBezTo>
                  <a:pt x="1365680" y="128722"/>
                  <a:pt x="1332228" y="130581"/>
                  <a:pt x="1347094" y="132438"/>
                </a:cubicBezTo>
                <a:cubicBezTo>
                  <a:pt x="1343378" y="138012"/>
                  <a:pt x="1322935" y="132438"/>
                  <a:pt x="1326651" y="126865"/>
                </a:cubicBezTo>
                <a:cubicBezTo>
                  <a:pt x="1332228" y="125005"/>
                  <a:pt x="1347094" y="130581"/>
                  <a:pt x="1347094" y="125005"/>
                </a:cubicBezTo>
                <a:close/>
                <a:moveTo>
                  <a:pt x="1402843" y="123143"/>
                </a:moveTo>
                <a:cubicBezTo>
                  <a:pt x="1395410" y="130576"/>
                  <a:pt x="1376827" y="128719"/>
                  <a:pt x="1373111" y="136150"/>
                </a:cubicBezTo>
                <a:cubicBezTo>
                  <a:pt x="1361961" y="134293"/>
                  <a:pt x="1378687" y="132436"/>
                  <a:pt x="1373111" y="126860"/>
                </a:cubicBezTo>
                <a:cubicBezTo>
                  <a:pt x="1387977" y="128719"/>
                  <a:pt x="1387977" y="121286"/>
                  <a:pt x="1402843" y="123143"/>
                </a:cubicBezTo>
                <a:close/>
                <a:moveTo>
                  <a:pt x="1549651" y="28368"/>
                </a:moveTo>
                <a:cubicBezTo>
                  <a:pt x="1551508" y="26511"/>
                  <a:pt x="1557085" y="26511"/>
                  <a:pt x="1562658" y="28368"/>
                </a:cubicBezTo>
                <a:cubicBezTo>
                  <a:pt x="1562658" y="32084"/>
                  <a:pt x="1566377" y="33944"/>
                  <a:pt x="1564518" y="35801"/>
                </a:cubicBezTo>
                <a:lnTo>
                  <a:pt x="1555225" y="33944"/>
                </a:lnTo>
                <a:cubicBezTo>
                  <a:pt x="1560801" y="32084"/>
                  <a:pt x="1558944" y="30227"/>
                  <a:pt x="1549651" y="28368"/>
                </a:cubicBezTo>
                <a:close/>
                <a:moveTo>
                  <a:pt x="1460452" y="11644"/>
                </a:moveTo>
                <a:lnTo>
                  <a:pt x="1460750" y="11880"/>
                </a:lnTo>
                <a:lnTo>
                  <a:pt x="1460317" y="11782"/>
                </a:lnTo>
                <a:close/>
                <a:moveTo>
                  <a:pt x="1475088" y="9555"/>
                </a:moveTo>
                <a:cubicBezTo>
                  <a:pt x="1479037" y="10252"/>
                  <a:pt x="1483683" y="12574"/>
                  <a:pt x="1486471" y="15361"/>
                </a:cubicBezTo>
                <a:cubicBezTo>
                  <a:pt x="1495762" y="15361"/>
                  <a:pt x="1482755" y="11644"/>
                  <a:pt x="1490188" y="9787"/>
                </a:cubicBezTo>
                <a:cubicBezTo>
                  <a:pt x="1499478" y="15361"/>
                  <a:pt x="1525497" y="13504"/>
                  <a:pt x="1519921" y="19078"/>
                </a:cubicBezTo>
                <a:cubicBezTo>
                  <a:pt x="1523638" y="19078"/>
                  <a:pt x="1525497" y="19078"/>
                  <a:pt x="1525497" y="20937"/>
                </a:cubicBezTo>
                <a:cubicBezTo>
                  <a:pt x="1534787" y="19078"/>
                  <a:pt x="1521781" y="11644"/>
                  <a:pt x="1536647" y="15361"/>
                </a:cubicBezTo>
                <a:cubicBezTo>
                  <a:pt x="1525497" y="19078"/>
                  <a:pt x="1544080" y="20937"/>
                  <a:pt x="1547794" y="24654"/>
                </a:cubicBezTo>
                <a:cubicBezTo>
                  <a:pt x="1531071" y="30227"/>
                  <a:pt x="1490188" y="19078"/>
                  <a:pt x="1469745" y="19078"/>
                </a:cubicBezTo>
                <a:lnTo>
                  <a:pt x="1460750" y="11880"/>
                </a:lnTo>
                <a:lnTo>
                  <a:pt x="1467886" y="13504"/>
                </a:lnTo>
                <a:cubicBezTo>
                  <a:pt x="1467886" y="9787"/>
                  <a:pt x="1471138" y="8858"/>
                  <a:pt x="1475088" y="9555"/>
                </a:cubicBezTo>
                <a:close/>
                <a:moveTo>
                  <a:pt x="1412253" y="60"/>
                </a:moveTo>
                <a:cubicBezTo>
                  <a:pt x="1423751" y="496"/>
                  <a:pt x="1427932" y="3283"/>
                  <a:pt x="1453019" y="6071"/>
                </a:cubicBezTo>
                <a:cubicBezTo>
                  <a:pt x="1448374" y="8859"/>
                  <a:pt x="1452558" y="10252"/>
                  <a:pt x="1457667" y="11180"/>
                </a:cubicBezTo>
                <a:lnTo>
                  <a:pt x="1460317" y="11782"/>
                </a:lnTo>
                <a:lnTo>
                  <a:pt x="1456736" y="15361"/>
                </a:lnTo>
                <a:cubicBezTo>
                  <a:pt x="1436293" y="13504"/>
                  <a:pt x="1425146" y="494"/>
                  <a:pt x="1404703" y="4211"/>
                </a:cubicBezTo>
                <a:cubicBezTo>
                  <a:pt x="1406563" y="7928"/>
                  <a:pt x="1421429" y="6071"/>
                  <a:pt x="1423286" y="9787"/>
                </a:cubicBezTo>
                <a:cubicBezTo>
                  <a:pt x="1415853" y="11644"/>
                  <a:pt x="1410279" y="6071"/>
                  <a:pt x="1399127" y="9787"/>
                </a:cubicBezTo>
                <a:cubicBezTo>
                  <a:pt x="1397270" y="4211"/>
                  <a:pt x="1399127" y="6071"/>
                  <a:pt x="1397270" y="494"/>
                </a:cubicBezTo>
                <a:cubicBezTo>
                  <a:pt x="1403774" y="30"/>
                  <a:pt x="1408420" y="-86"/>
                  <a:pt x="1412253" y="60"/>
                </a:cubicBezTo>
                <a:close/>
              </a:path>
            </a:pathLst>
          </a:custGeom>
        </p:spPr>
      </p:pic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DB3B4B7D-5A87-4624-8D63-76D1F1277F6A}"/>
              </a:ext>
            </a:extLst>
          </p:cNvPr>
          <p:cNvGrpSpPr/>
          <p:nvPr/>
        </p:nvGrpSpPr>
        <p:grpSpPr>
          <a:xfrm>
            <a:off x="1082700" y="1673283"/>
            <a:ext cx="3041902" cy="2194924"/>
            <a:chOff x="1289023" y="1673283"/>
            <a:chExt cx="3041902" cy="2194924"/>
          </a:xfrm>
        </p:grpSpPr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6F444108-CBA8-43E1-939E-2E2968692067}"/>
                </a:ext>
              </a:extLst>
            </p:cNvPr>
            <p:cNvSpPr/>
            <p:nvPr/>
          </p:nvSpPr>
          <p:spPr>
            <a:xfrm>
              <a:off x="2801490" y="3057111"/>
              <a:ext cx="1529435" cy="743778"/>
            </a:xfrm>
            <a:custGeom>
              <a:avLst/>
              <a:gdLst>
                <a:gd name="connsiteX0" fmla="*/ 2009005 w 2009005"/>
                <a:gd name="connsiteY0" fmla="*/ 760391 h 976997"/>
                <a:gd name="connsiteX1" fmla="*/ 1954084 w 2009005"/>
                <a:gd name="connsiteY1" fmla="*/ 714196 h 976997"/>
                <a:gd name="connsiteX2" fmla="*/ 1938172 w 2009005"/>
                <a:gd name="connsiteY2" fmla="*/ 682372 h 976997"/>
                <a:gd name="connsiteX3" fmla="*/ 1902755 w 2009005"/>
                <a:gd name="connsiteY3" fmla="*/ 637716 h 976997"/>
                <a:gd name="connsiteX4" fmla="*/ 1786753 w 2009005"/>
                <a:gd name="connsiteY4" fmla="*/ 644902 h 976997"/>
                <a:gd name="connsiteX5" fmla="*/ 1668698 w 2009005"/>
                <a:gd name="connsiteY5" fmla="*/ 626424 h 976997"/>
                <a:gd name="connsiteX6" fmla="*/ 1656892 w 2009005"/>
                <a:gd name="connsiteY6" fmla="*/ 640796 h 976997"/>
                <a:gd name="connsiteX7" fmla="*/ 1624555 w 2009005"/>
                <a:gd name="connsiteY7" fmla="*/ 698284 h 976997"/>
                <a:gd name="connsiteX8" fmla="*/ 1627121 w 2009005"/>
                <a:gd name="connsiteY8" fmla="*/ 706496 h 976997"/>
                <a:gd name="connsiteX9" fmla="*/ 1630201 w 2009005"/>
                <a:gd name="connsiteY9" fmla="*/ 721895 h 976997"/>
                <a:gd name="connsiteX10" fmla="*/ 1620962 w 2009005"/>
                <a:gd name="connsiteY10" fmla="*/ 726514 h 976997"/>
                <a:gd name="connsiteX11" fmla="*/ 1614803 w 2009005"/>
                <a:gd name="connsiteY11" fmla="*/ 724461 h 976997"/>
                <a:gd name="connsiteX12" fmla="*/ 1602997 w 2009005"/>
                <a:gd name="connsiteY12" fmla="*/ 696231 h 976997"/>
                <a:gd name="connsiteX13" fmla="*/ 1640467 w 2009005"/>
                <a:gd name="connsiteY13" fmla="*/ 626937 h 976997"/>
                <a:gd name="connsiteX14" fmla="*/ 1670751 w 2009005"/>
                <a:gd name="connsiteY14" fmla="*/ 580742 h 976997"/>
                <a:gd name="connsiteX15" fmla="*/ 1653299 w 2009005"/>
                <a:gd name="connsiteY15" fmla="*/ 505289 h 976997"/>
                <a:gd name="connsiteX16" fmla="*/ 1489048 w 2009005"/>
                <a:gd name="connsiteY16" fmla="*/ 466792 h 976997"/>
                <a:gd name="connsiteX17" fmla="*/ 1452605 w 2009005"/>
                <a:gd name="connsiteY17" fmla="*/ 500156 h 976997"/>
                <a:gd name="connsiteX18" fmla="*/ 1355081 w 2009005"/>
                <a:gd name="connsiteY18" fmla="*/ 565343 h 976997"/>
                <a:gd name="connsiteX19" fmla="*/ 1342762 w 2009005"/>
                <a:gd name="connsiteY19" fmla="*/ 564317 h 976997"/>
                <a:gd name="connsiteX20" fmla="*/ 1327877 w 2009005"/>
                <a:gd name="connsiteY20" fmla="*/ 564317 h 976997"/>
                <a:gd name="connsiteX21" fmla="*/ 1327877 w 2009005"/>
                <a:gd name="connsiteY21" fmla="*/ 566370 h 976997"/>
                <a:gd name="connsiteX22" fmla="*/ 1328903 w 2009005"/>
                <a:gd name="connsiteY22" fmla="*/ 589467 h 976997"/>
                <a:gd name="connsiteX23" fmla="*/ 1317611 w 2009005"/>
                <a:gd name="connsiteY23" fmla="*/ 667487 h 976997"/>
                <a:gd name="connsiteX24" fmla="*/ 1126669 w 2009005"/>
                <a:gd name="connsiteY24" fmla="*/ 768604 h 976997"/>
                <a:gd name="connsiteX25" fmla="*/ 1117430 w 2009005"/>
                <a:gd name="connsiteY25" fmla="*/ 768604 h 976997"/>
                <a:gd name="connsiteX26" fmla="*/ 906983 w 2009005"/>
                <a:gd name="connsiteY26" fmla="*/ 653115 h 976997"/>
                <a:gd name="connsiteX27" fmla="*/ 911603 w 2009005"/>
                <a:gd name="connsiteY27" fmla="*/ 638229 h 976997"/>
                <a:gd name="connsiteX28" fmla="*/ 926488 w 2009005"/>
                <a:gd name="connsiteY28" fmla="*/ 642849 h 976997"/>
                <a:gd name="connsiteX29" fmla="*/ 1125642 w 2009005"/>
                <a:gd name="connsiteY29" fmla="*/ 746019 h 976997"/>
                <a:gd name="connsiteX30" fmla="*/ 1298106 w 2009005"/>
                <a:gd name="connsiteY30" fmla="*/ 655681 h 976997"/>
                <a:gd name="connsiteX31" fmla="*/ 1306832 w 2009005"/>
                <a:gd name="connsiteY31" fmla="*/ 590494 h 976997"/>
                <a:gd name="connsiteX32" fmla="*/ 1305292 w 2009005"/>
                <a:gd name="connsiteY32" fmla="*/ 566370 h 976997"/>
                <a:gd name="connsiteX33" fmla="*/ 1312478 w 2009005"/>
                <a:gd name="connsiteY33" fmla="*/ 547378 h 976997"/>
                <a:gd name="connsiteX34" fmla="*/ 1344302 w 2009005"/>
                <a:gd name="connsiteY34" fmla="*/ 542245 h 976997"/>
                <a:gd name="connsiteX35" fmla="*/ 1353541 w 2009005"/>
                <a:gd name="connsiteY35" fmla="*/ 542759 h 976997"/>
                <a:gd name="connsiteX36" fmla="*/ 1430534 w 2009005"/>
                <a:gd name="connsiteY36" fmla="*/ 492970 h 976997"/>
                <a:gd name="connsiteX37" fmla="*/ 1431560 w 2009005"/>
                <a:gd name="connsiteY37" fmla="*/ 490917 h 976997"/>
                <a:gd name="connsiteX38" fmla="*/ 1432587 w 2009005"/>
                <a:gd name="connsiteY38" fmla="*/ 488864 h 976997"/>
                <a:gd name="connsiteX39" fmla="*/ 1432587 w 2009005"/>
                <a:gd name="connsiteY39" fmla="*/ 488350 h 976997"/>
                <a:gd name="connsiteX40" fmla="*/ 1403843 w 2009005"/>
                <a:gd name="connsiteY40" fmla="*/ 286116 h 976997"/>
                <a:gd name="connsiteX41" fmla="*/ 1247291 w 2009005"/>
                <a:gd name="connsiteY41" fmla="*/ 234788 h 976997"/>
                <a:gd name="connsiteX42" fmla="*/ 1199042 w 2009005"/>
                <a:gd name="connsiteY42" fmla="*/ 217849 h 976997"/>
                <a:gd name="connsiteX43" fmla="*/ 1188263 w 2009005"/>
                <a:gd name="connsiteY43" fmla="*/ 209637 h 976997"/>
                <a:gd name="connsiteX44" fmla="*/ 1093306 w 2009005"/>
                <a:gd name="connsiteY44" fmla="*/ 197831 h 976997"/>
                <a:gd name="connsiteX45" fmla="*/ 1010667 w 2009005"/>
                <a:gd name="connsiteY45" fmla="*/ 264045 h 976997"/>
                <a:gd name="connsiteX46" fmla="*/ 1017339 w 2009005"/>
                <a:gd name="connsiteY46" fmla="*/ 392366 h 976997"/>
                <a:gd name="connsiteX47" fmla="*/ 1017339 w 2009005"/>
                <a:gd name="connsiteY47" fmla="*/ 395446 h 976997"/>
                <a:gd name="connsiteX48" fmla="*/ 1099978 w 2009005"/>
                <a:gd name="connsiteY48" fmla="*/ 508369 h 976997"/>
                <a:gd name="connsiteX49" fmla="*/ 1235999 w 2009005"/>
                <a:gd name="connsiteY49" fmla="*/ 457553 h 976997"/>
                <a:gd name="connsiteX50" fmla="*/ 1234972 w 2009005"/>
                <a:gd name="connsiteY50" fmla="*/ 401092 h 976997"/>
                <a:gd name="connsiteX51" fmla="*/ 1173378 w 2009005"/>
                <a:gd name="connsiteY51" fmla="*/ 345144 h 976997"/>
                <a:gd name="connsiteX52" fmla="*/ 1115377 w 2009005"/>
                <a:gd name="connsiteY52" fmla="*/ 342578 h 976997"/>
                <a:gd name="connsiteX53" fmla="*/ 1106138 w 2009005"/>
                <a:gd name="connsiteY53" fmla="*/ 353870 h 976997"/>
                <a:gd name="connsiteX54" fmla="*/ 1108191 w 2009005"/>
                <a:gd name="connsiteY54" fmla="*/ 366702 h 976997"/>
                <a:gd name="connsiteX55" fmla="*/ 1135395 w 2009005"/>
                <a:gd name="connsiteY55" fmla="*/ 383127 h 976997"/>
                <a:gd name="connsiteX56" fmla="*/ 1143607 w 2009005"/>
                <a:gd name="connsiteY56" fmla="*/ 396473 h 976997"/>
                <a:gd name="connsiteX57" fmla="*/ 1130262 w 2009005"/>
                <a:gd name="connsiteY57" fmla="*/ 404685 h 976997"/>
                <a:gd name="connsiteX58" fmla="*/ 1089199 w 2009005"/>
                <a:gd name="connsiteY58" fmla="*/ 377994 h 976997"/>
                <a:gd name="connsiteX59" fmla="*/ 1084580 w 2009005"/>
                <a:gd name="connsiteY59" fmla="*/ 348224 h 976997"/>
                <a:gd name="connsiteX60" fmla="*/ 1105111 w 2009005"/>
                <a:gd name="connsiteY60" fmla="*/ 322559 h 976997"/>
                <a:gd name="connsiteX61" fmla="*/ 1181077 w 2009005"/>
                <a:gd name="connsiteY61" fmla="*/ 324613 h 976997"/>
                <a:gd name="connsiteX62" fmla="*/ 1254990 w 2009005"/>
                <a:gd name="connsiteY62" fmla="*/ 392366 h 976997"/>
                <a:gd name="connsiteX63" fmla="*/ 1256017 w 2009005"/>
                <a:gd name="connsiteY63" fmla="*/ 465766 h 976997"/>
                <a:gd name="connsiteX64" fmla="*/ 1135908 w 2009005"/>
                <a:gd name="connsiteY64" fmla="*/ 535573 h 976997"/>
                <a:gd name="connsiteX65" fmla="*/ 1093819 w 2009005"/>
                <a:gd name="connsiteY65" fmla="*/ 529413 h 976997"/>
                <a:gd name="connsiteX66" fmla="*/ 999375 w 2009005"/>
                <a:gd name="connsiteY66" fmla="*/ 432402 h 976997"/>
                <a:gd name="connsiteX67" fmla="*/ 854628 w 2009005"/>
                <a:gd name="connsiteY67" fmla="*/ 542245 h 976997"/>
                <a:gd name="connsiteX68" fmla="*/ 680111 w 2009005"/>
                <a:gd name="connsiteY68" fmla="*/ 503749 h 976997"/>
                <a:gd name="connsiteX69" fmla="*/ 670872 w 2009005"/>
                <a:gd name="connsiteY69" fmla="*/ 470386 h 976997"/>
                <a:gd name="connsiteX70" fmla="*/ 666766 w 2009005"/>
                <a:gd name="connsiteY70" fmla="*/ 450881 h 976997"/>
                <a:gd name="connsiteX71" fmla="*/ 651368 w 2009005"/>
                <a:gd name="connsiteY71" fmla="*/ 443181 h 976997"/>
                <a:gd name="connsiteX72" fmla="*/ 644695 w 2009005"/>
                <a:gd name="connsiteY72" fmla="*/ 442668 h 976997"/>
                <a:gd name="connsiteX73" fmla="*/ 572835 w 2009005"/>
                <a:gd name="connsiteY73" fmla="*/ 387233 h 976997"/>
                <a:gd name="connsiteX74" fmla="*/ 586180 w 2009005"/>
                <a:gd name="connsiteY74" fmla="*/ 278930 h 976997"/>
                <a:gd name="connsiteX75" fmla="*/ 697563 w 2009005"/>
                <a:gd name="connsiteY75" fmla="*/ 231195 h 976997"/>
                <a:gd name="connsiteX76" fmla="*/ 799707 w 2009005"/>
                <a:gd name="connsiteY76" fmla="*/ 287656 h 976997"/>
                <a:gd name="connsiteX77" fmla="*/ 796114 w 2009005"/>
                <a:gd name="connsiteY77" fmla="*/ 302541 h 976997"/>
                <a:gd name="connsiteX78" fmla="*/ 781229 w 2009005"/>
                <a:gd name="connsiteY78" fmla="*/ 298948 h 976997"/>
                <a:gd name="connsiteX79" fmla="*/ 696537 w 2009005"/>
                <a:gd name="connsiteY79" fmla="*/ 252753 h 976997"/>
                <a:gd name="connsiteX80" fmla="*/ 604145 w 2009005"/>
                <a:gd name="connsiteY80" fmla="*/ 291762 h 976997"/>
                <a:gd name="connsiteX81" fmla="*/ 593367 w 2009005"/>
                <a:gd name="connsiteY81" fmla="*/ 378508 h 976997"/>
                <a:gd name="connsiteX82" fmla="*/ 647775 w 2009005"/>
                <a:gd name="connsiteY82" fmla="*/ 420597 h 976997"/>
                <a:gd name="connsiteX83" fmla="*/ 653934 w 2009005"/>
                <a:gd name="connsiteY83" fmla="*/ 421110 h 976997"/>
                <a:gd name="connsiteX84" fmla="*/ 686784 w 2009005"/>
                <a:gd name="connsiteY84" fmla="*/ 441128 h 976997"/>
                <a:gd name="connsiteX85" fmla="*/ 692944 w 2009005"/>
                <a:gd name="connsiteY85" fmla="*/ 467819 h 976997"/>
                <a:gd name="connsiteX86" fmla="*/ 699103 w 2009005"/>
                <a:gd name="connsiteY86" fmla="*/ 491430 h 976997"/>
                <a:gd name="connsiteX87" fmla="*/ 848982 w 2009005"/>
                <a:gd name="connsiteY87" fmla="*/ 520687 h 976997"/>
                <a:gd name="connsiteX88" fmla="*/ 995781 w 2009005"/>
                <a:gd name="connsiteY88" fmla="*/ 390826 h 976997"/>
                <a:gd name="connsiteX89" fmla="*/ 988596 w 2009005"/>
                <a:gd name="connsiteY89" fmla="*/ 268151 h 976997"/>
                <a:gd name="connsiteX90" fmla="*/ 895691 w 2009005"/>
                <a:gd name="connsiteY90" fmla="*/ 211177 h 976997"/>
                <a:gd name="connsiteX91" fmla="*/ 895691 w 2009005"/>
                <a:gd name="connsiteY91" fmla="*/ 211177 h 976997"/>
                <a:gd name="connsiteX92" fmla="*/ 882346 w 2009005"/>
                <a:gd name="connsiteY92" fmla="*/ 202964 h 976997"/>
                <a:gd name="connsiteX93" fmla="*/ 883885 w 2009005"/>
                <a:gd name="connsiteY93" fmla="*/ 194238 h 976997"/>
                <a:gd name="connsiteX94" fmla="*/ 876186 w 2009005"/>
                <a:gd name="connsiteY94" fmla="*/ 136237 h 976997"/>
                <a:gd name="connsiteX95" fmla="*/ 684218 w 2009005"/>
                <a:gd name="connsiteY95" fmla="*/ 2270 h 976997"/>
                <a:gd name="connsiteX96" fmla="*/ 446567 w 2009005"/>
                <a:gd name="connsiteY96" fmla="*/ 101334 h 976997"/>
                <a:gd name="connsiteX97" fmla="*/ 427062 w 2009005"/>
                <a:gd name="connsiteY97" fmla="*/ 130078 h 976997"/>
                <a:gd name="connsiteX98" fmla="*/ 396778 w 2009005"/>
                <a:gd name="connsiteY98" fmla="*/ 232222 h 976997"/>
                <a:gd name="connsiteX99" fmla="*/ 417310 w 2009005"/>
                <a:gd name="connsiteY99" fmla="*/ 315887 h 976997"/>
                <a:gd name="connsiteX100" fmla="*/ 424496 w 2009005"/>
                <a:gd name="connsiteY100" fmla="*/ 333338 h 976997"/>
                <a:gd name="connsiteX101" fmla="*/ 428089 w 2009005"/>
                <a:gd name="connsiteY101" fmla="*/ 342064 h 976997"/>
                <a:gd name="connsiteX102" fmla="*/ 421416 w 2009005"/>
                <a:gd name="connsiteY102" fmla="*/ 355923 h 976997"/>
                <a:gd name="connsiteX103" fmla="*/ 407557 w 2009005"/>
                <a:gd name="connsiteY103" fmla="*/ 349250 h 976997"/>
                <a:gd name="connsiteX104" fmla="*/ 404478 w 2009005"/>
                <a:gd name="connsiteY104" fmla="*/ 342064 h 976997"/>
                <a:gd name="connsiteX105" fmla="*/ 365468 w 2009005"/>
                <a:gd name="connsiteY105" fmla="*/ 308701 h 976997"/>
                <a:gd name="connsiteX106" fmla="*/ 228934 w 2009005"/>
                <a:gd name="connsiteY106" fmla="*/ 315374 h 976997"/>
                <a:gd name="connsiteX107" fmla="*/ 128331 w 2009005"/>
                <a:gd name="connsiteY107" fmla="*/ 465766 h 976997"/>
                <a:gd name="connsiteX108" fmla="*/ 146295 w 2009005"/>
                <a:gd name="connsiteY108" fmla="*/ 516068 h 976997"/>
                <a:gd name="connsiteX109" fmla="*/ 160154 w 2009005"/>
                <a:gd name="connsiteY109" fmla="*/ 537626 h 976997"/>
                <a:gd name="connsiteX110" fmla="*/ 160154 w 2009005"/>
                <a:gd name="connsiteY110" fmla="*/ 537626 h 976997"/>
                <a:gd name="connsiteX111" fmla="*/ 156048 w 2009005"/>
                <a:gd name="connsiteY111" fmla="*/ 552511 h 976997"/>
                <a:gd name="connsiteX112" fmla="*/ 144243 w 2009005"/>
                <a:gd name="connsiteY112" fmla="*/ 551998 h 976997"/>
                <a:gd name="connsiteX113" fmla="*/ 103693 w 2009005"/>
                <a:gd name="connsiteY113" fmla="*/ 565343 h 976997"/>
                <a:gd name="connsiteX114" fmla="*/ 9 w 2009005"/>
                <a:gd name="connsiteY114" fmla="*/ 734214 h 976997"/>
                <a:gd name="connsiteX115" fmla="*/ 59037 w 2009005"/>
                <a:gd name="connsiteY115" fmla="*/ 837384 h 976997"/>
                <a:gd name="connsiteX116" fmla="*/ 177606 w 2009005"/>
                <a:gd name="connsiteY116" fmla="*/ 870747 h 976997"/>
                <a:gd name="connsiteX117" fmla="*/ 230987 w 2009005"/>
                <a:gd name="connsiteY117" fmla="*/ 862535 h 976997"/>
                <a:gd name="connsiteX118" fmla="*/ 307980 w 2009005"/>
                <a:gd name="connsiteY118" fmla="*/ 855349 h 976997"/>
                <a:gd name="connsiteX119" fmla="*/ 422956 w 2009005"/>
                <a:gd name="connsiteY119" fmla="*/ 891279 h 976997"/>
                <a:gd name="connsiteX120" fmla="*/ 530746 w 2009005"/>
                <a:gd name="connsiteY120" fmla="*/ 925669 h 976997"/>
                <a:gd name="connsiteX121" fmla="*/ 673439 w 2009005"/>
                <a:gd name="connsiteY121" fmla="*/ 895385 h 976997"/>
                <a:gd name="connsiteX122" fmla="*/ 697050 w 2009005"/>
                <a:gd name="connsiteY122" fmla="*/ 671593 h 976997"/>
                <a:gd name="connsiteX123" fmla="*/ 553844 w 2009005"/>
                <a:gd name="connsiteY123" fmla="*/ 592547 h 976997"/>
                <a:gd name="connsiteX124" fmla="*/ 444001 w 2009005"/>
                <a:gd name="connsiteY124" fmla="*/ 620265 h 976997"/>
                <a:gd name="connsiteX125" fmla="*/ 430142 w 2009005"/>
                <a:gd name="connsiteY125" fmla="*/ 726514 h 976997"/>
                <a:gd name="connsiteX126" fmla="*/ 459399 w 2009005"/>
                <a:gd name="connsiteY126" fmla="*/ 747046 h 976997"/>
                <a:gd name="connsiteX127" fmla="*/ 529719 w 2009005"/>
                <a:gd name="connsiteY127" fmla="*/ 741400 h 976997"/>
                <a:gd name="connsiteX128" fmla="*/ 543064 w 2009005"/>
                <a:gd name="connsiteY128" fmla="*/ 749099 h 976997"/>
                <a:gd name="connsiteX129" fmla="*/ 535365 w 2009005"/>
                <a:gd name="connsiteY129" fmla="*/ 762444 h 976997"/>
                <a:gd name="connsiteX130" fmla="*/ 452726 w 2009005"/>
                <a:gd name="connsiteY130" fmla="*/ 768090 h 976997"/>
                <a:gd name="connsiteX131" fmla="*/ 413203 w 2009005"/>
                <a:gd name="connsiteY131" fmla="*/ 740886 h 976997"/>
                <a:gd name="connsiteX132" fmla="*/ 430142 w 2009005"/>
                <a:gd name="connsiteY132" fmla="*/ 603840 h 976997"/>
                <a:gd name="connsiteX133" fmla="*/ 556923 w 2009005"/>
                <a:gd name="connsiteY133" fmla="*/ 570989 h 976997"/>
                <a:gd name="connsiteX134" fmla="*/ 715015 w 2009005"/>
                <a:gd name="connsiteY134" fmla="*/ 657734 h 976997"/>
                <a:gd name="connsiteX135" fmla="*/ 737086 w 2009005"/>
                <a:gd name="connsiteY135" fmla="*/ 843543 h 976997"/>
                <a:gd name="connsiteX136" fmla="*/ 875160 w 2009005"/>
                <a:gd name="connsiteY136" fmla="*/ 882553 h 976997"/>
                <a:gd name="connsiteX137" fmla="*/ 1046597 w 2009005"/>
                <a:gd name="connsiteY137" fmla="*/ 976997 h 976997"/>
                <a:gd name="connsiteX138" fmla="*/ 1048650 w 2009005"/>
                <a:gd name="connsiteY138" fmla="*/ 976997 h 976997"/>
                <a:gd name="connsiteX139" fmla="*/ 1181077 w 2009005"/>
                <a:gd name="connsiteY139" fmla="*/ 914376 h 976997"/>
                <a:gd name="connsiteX140" fmla="*/ 1192883 w 2009005"/>
                <a:gd name="connsiteY140" fmla="*/ 905651 h 976997"/>
                <a:gd name="connsiteX141" fmla="*/ 1326337 w 2009005"/>
                <a:gd name="connsiteY141" fmla="*/ 866128 h 976997"/>
                <a:gd name="connsiteX142" fmla="*/ 1373559 w 2009005"/>
                <a:gd name="connsiteY142" fmla="*/ 907191 h 976997"/>
                <a:gd name="connsiteX143" fmla="*/ 1367913 w 2009005"/>
                <a:gd name="connsiteY143" fmla="*/ 921563 h 976997"/>
                <a:gd name="connsiteX144" fmla="*/ 1353541 w 2009005"/>
                <a:gd name="connsiteY144" fmla="*/ 915917 h 976997"/>
                <a:gd name="connsiteX145" fmla="*/ 1320691 w 2009005"/>
                <a:gd name="connsiteY145" fmla="*/ 887172 h 976997"/>
                <a:gd name="connsiteX146" fmla="*/ 1247804 w 2009005"/>
                <a:gd name="connsiteY146" fmla="*/ 898978 h 976997"/>
                <a:gd name="connsiteX147" fmla="*/ 1247804 w 2009005"/>
                <a:gd name="connsiteY147" fmla="*/ 901544 h 976997"/>
                <a:gd name="connsiteX148" fmla="*/ 1296566 w 2009005"/>
                <a:gd name="connsiteY148" fmla="*/ 945174 h 976997"/>
                <a:gd name="connsiteX149" fmla="*/ 1383825 w 2009005"/>
                <a:gd name="connsiteY149" fmla="*/ 953899 h 976997"/>
                <a:gd name="connsiteX150" fmla="*/ 1479809 w 2009005"/>
                <a:gd name="connsiteY150" fmla="*/ 878447 h 976997"/>
                <a:gd name="connsiteX151" fmla="*/ 1468517 w 2009005"/>
                <a:gd name="connsiteY151" fmla="*/ 873827 h 976997"/>
                <a:gd name="connsiteX152" fmla="*/ 1395117 w 2009005"/>
                <a:gd name="connsiteY152" fmla="*/ 794781 h 976997"/>
                <a:gd name="connsiteX153" fmla="*/ 1402303 w 2009005"/>
                <a:gd name="connsiteY153" fmla="*/ 708036 h 976997"/>
                <a:gd name="connsiteX154" fmla="*/ 1459791 w 2009005"/>
                <a:gd name="connsiteY154" fmla="*/ 666973 h 976997"/>
                <a:gd name="connsiteX155" fmla="*/ 1517279 w 2009005"/>
                <a:gd name="connsiteY155" fmla="*/ 688531 h 976997"/>
                <a:gd name="connsiteX156" fmla="*/ 1515739 w 2009005"/>
                <a:gd name="connsiteY156" fmla="*/ 703930 h 976997"/>
                <a:gd name="connsiteX157" fmla="*/ 1500340 w 2009005"/>
                <a:gd name="connsiteY157" fmla="*/ 702390 h 976997"/>
                <a:gd name="connsiteX158" fmla="*/ 1461844 w 2009005"/>
                <a:gd name="connsiteY158" fmla="*/ 688531 h 976997"/>
                <a:gd name="connsiteX159" fmla="*/ 1421295 w 2009005"/>
                <a:gd name="connsiteY159" fmla="*/ 717789 h 976997"/>
                <a:gd name="connsiteX160" fmla="*/ 1415648 w 2009005"/>
                <a:gd name="connsiteY160" fmla="*/ 787595 h 976997"/>
                <a:gd name="connsiteX161" fmla="*/ 1477756 w 2009005"/>
                <a:gd name="connsiteY161" fmla="*/ 854322 h 976997"/>
                <a:gd name="connsiteX162" fmla="*/ 1628148 w 2009005"/>
                <a:gd name="connsiteY162" fmla="*/ 849190 h 976997"/>
                <a:gd name="connsiteX163" fmla="*/ 1705141 w 2009005"/>
                <a:gd name="connsiteY163" fmla="*/ 784516 h 976997"/>
                <a:gd name="connsiteX164" fmla="*/ 1753390 w 2009005"/>
                <a:gd name="connsiteY164" fmla="*/ 737807 h 976997"/>
                <a:gd name="connsiteX165" fmla="*/ 1833975 w 2009005"/>
                <a:gd name="connsiteY165" fmla="*/ 702903 h 976997"/>
                <a:gd name="connsiteX166" fmla="*/ 1917641 w 2009005"/>
                <a:gd name="connsiteY166" fmla="*/ 735754 h 976997"/>
                <a:gd name="connsiteX167" fmla="*/ 1990527 w 2009005"/>
                <a:gd name="connsiteY167" fmla="*/ 764498 h 976997"/>
                <a:gd name="connsiteX168" fmla="*/ 2009005 w 2009005"/>
                <a:gd name="connsiteY168" fmla="*/ 760391 h 97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009005" h="976997">
                  <a:moveTo>
                    <a:pt x="2009005" y="760391"/>
                  </a:moveTo>
                  <a:cubicBezTo>
                    <a:pt x="1980261" y="748586"/>
                    <a:pt x="1964350" y="729594"/>
                    <a:pt x="1954084" y="714196"/>
                  </a:cubicBezTo>
                  <a:cubicBezTo>
                    <a:pt x="1946898" y="703930"/>
                    <a:pt x="1942278" y="693151"/>
                    <a:pt x="1938172" y="682372"/>
                  </a:cubicBezTo>
                  <a:cubicBezTo>
                    <a:pt x="1929959" y="662354"/>
                    <a:pt x="1922774" y="645416"/>
                    <a:pt x="1902755" y="637716"/>
                  </a:cubicBezTo>
                  <a:cubicBezTo>
                    <a:pt x="1865799" y="622831"/>
                    <a:pt x="1818577" y="636176"/>
                    <a:pt x="1786753" y="644902"/>
                  </a:cubicBezTo>
                  <a:cubicBezTo>
                    <a:pt x="1735938" y="658761"/>
                    <a:pt x="1694875" y="652602"/>
                    <a:pt x="1668698" y="626424"/>
                  </a:cubicBezTo>
                  <a:cubicBezTo>
                    <a:pt x="1664591" y="631557"/>
                    <a:pt x="1660485" y="636176"/>
                    <a:pt x="1656892" y="640796"/>
                  </a:cubicBezTo>
                  <a:cubicBezTo>
                    <a:pt x="1641493" y="658761"/>
                    <a:pt x="1626608" y="675699"/>
                    <a:pt x="1624555" y="698284"/>
                  </a:cubicBezTo>
                  <a:cubicBezTo>
                    <a:pt x="1624042" y="701877"/>
                    <a:pt x="1625069" y="704956"/>
                    <a:pt x="1627121" y="706496"/>
                  </a:cubicBezTo>
                  <a:cubicBezTo>
                    <a:pt x="1632254" y="710089"/>
                    <a:pt x="1633281" y="716762"/>
                    <a:pt x="1630201" y="721895"/>
                  </a:cubicBezTo>
                  <a:cubicBezTo>
                    <a:pt x="1628148" y="724975"/>
                    <a:pt x="1624555" y="726514"/>
                    <a:pt x="1620962" y="726514"/>
                  </a:cubicBezTo>
                  <a:cubicBezTo>
                    <a:pt x="1618909" y="726514"/>
                    <a:pt x="1616856" y="726001"/>
                    <a:pt x="1614803" y="724461"/>
                  </a:cubicBezTo>
                  <a:cubicBezTo>
                    <a:pt x="1606077" y="718815"/>
                    <a:pt x="1601971" y="708036"/>
                    <a:pt x="1602997" y="696231"/>
                  </a:cubicBezTo>
                  <a:cubicBezTo>
                    <a:pt x="1606077" y="666973"/>
                    <a:pt x="1623528" y="646442"/>
                    <a:pt x="1640467" y="626937"/>
                  </a:cubicBezTo>
                  <a:cubicBezTo>
                    <a:pt x="1653299" y="612052"/>
                    <a:pt x="1665105" y="598193"/>
                    <a:pt x="1670751" y="580742"/>
                  </a:cubicBezTo>
                  <a:cubicBezTo>
                    <a:pt x="1678450" y="556104"/>
                    <a:pt x="1672290" y="528900"/>
                    <a:pt x="1653299" y="505289"/>
                  </a:cubicBezTo>
                  <a:cubicBezTo>
                    <a:pt x="1617369" y="460633"/>
                    <a:pt x="1542943" y="434456"/>
                    <a:pt x="1489048" y="466792"/>
                  </a:cubicBezTo>
                  <a:cubicBezTo>
                    <a:pt x="1477242" y="473978"/>
                    <a:pt x="1460817" y="486811"/>
                    <a:pt x="1452605" y="500156"/>
                  </a:cubicBezTo>
                  <a:cubicBezTo>
                    <a:pt x="1433613" y="541219"/>
                    <a:pt x="1400250" y="563290"/>
                    <a:pt x="1355081" y="565343"/>
                  </a:cubicBezTo>
                  <a:cubicBezTo>
                    <a:pt x="1350974" y="565343"/>
                    <a:pt x="1346868" y="564830"/>
                    <a:pt x="1342762" y="564317"/>
                  </a:cubicBezTo>
                  <a:cubicBezTo>
                    <a:pt x="1338656" y="563803"/>
                    <a:pt x="1330443" y="562777"/>
                    <a:pt x="1327877" y="564317"/>
                  </a:cubicBezTo>
                  <a:cubicBezTo>
                    <a:pt x="1327877" y="564317"/>
                    <a:pt x="1327877" y="565343"/>
                    <a:pt x="1327877" y="566370"/>
                  </a:cubicBezTo>
                  <a:cubicBezTo>
                    <a:pt x="1327877" y="574069"/>
                    <a:pt x="1328390" y="581768"/>
                    <a:pt x="1328903" y="589467"/>
                  </a:cubicBezTo>
                  <a:cubicBezTo>
                    <a:pt x="1330956" y="615132"/>
                    <a:pt x="1333010" y="641309"/>
                    <a:pt x="1317611" y="667487"/>
                  </a:cubicBezTo>
                  <a:cubicBezTo>
                    <a:pt x="1276548" y="737807"/>
                    <a:pt x="1189290" y="766037"/>
                    <a:pt x="1126669" y="768604"/>
                  </a:cubicBezTo>
                  <a:cubicBezTo>
                    <a:pt x="1123589" y="768604"/>
                    <a:pt x="1120510" y="768604"/>
                    <a:pt x="1117430" y="768604"/>
                  </a:cubicBezTo>
                  <a:cubicBezTo>
                    <a:pt x="1041464" y="768604"/>
                    <a:pt x="947019" y="730108"/>
                    <a:pt x="906983" y="653115"/>
                  </a:cubicBezTo>
                  <a:cubicBezTo>
                    <a:pt x="904417" y="647982"/>
                    <a:pt x="906470" y="641309"/>
                    <a:pt x="911603" y="638229"/>
                  </a:cubicBezTo>
                  <a:cubicBezTo>
                    <a:pt x="916736" y="635663"/>
                    <a:pt x="923408" y="637716"/>
                    <a:pt x="926488" y="642849"/>
                  </a:cubicBezTo>
                  <a:cubicBezTo>
                    <a:pt x="963958" y="714709"/>
                    <a:pt x="1054809" y="749099"/>
                    <a:pt x="1125642" y="746019"/>
                  </a:cubicBezTo>
                  <a:cubicBezTo>
                    <a:pt x="1182617" y="743453"/>
                    <a:pt x="1261663" y="718815"/>
                    <a:pt x="1298106" y="655681"/>
                  </a:cubicBezTo>
                  <a:cubicBezTo>
                    <a:pt x="1309912" y="635150"/>
                    <a:pt x="1308372" y="614619"/>
                    <a:pt x="1306832" y="590494"/>
                  </a:cubicBezTo>
                  <a:cubicBezTo>
                    <a:pt x="1306319" y="582795"/>
                    <a:pt x="1305805" y="574582"/>
                    <a:pt x="1305292" y="566370"/>
                  </a:cubicBezTo>
                  <a:cubicBezTo>
                    <a:pt x="1305292" y="558157"/>
                    <a:pt x="1307345" y="551998"/>
                    <a:pt x="1312478" y="547378"/>
                  </a:cubicBezTo>
                  <a:cubicBezTo>
                    <a:pt x="1321204" y="539679"/>
                    <a:pt x="1334036" y="540705"/>
                    <a:pt x="1344302" y="542245"/>
                  </a:cubicBezTo>
                  <a:cubicBezTo>
                    <a:pt x="1347895" y="542759"/>
                    <a:pt x="1350974" y="542759"/>
                    <a:pt x="1353541" y="542759"/>
                  </a:cubicBezTo>
                  <a:cubicBezTo>
                    <a:pt x="1389471" y="541219"/>
                    <a:pt x="1415135" y="524794"/>
                    <a:pt x="1430534" y="492970"/>
                  </a:cubicBezTo>
                  <a:cubicBezTo>
                    <a:pt x="1430534" y="492457"/>
                    <a:pt x="1431047" y="491430"/>
                    <a:pt x="1431560" y="490917"/>
                  </a:cubicBezTo>
                  <a:cubicBezTo>
                    <a:pt x="1432073" y="490404"/>
                    <a:pt x="1432587" y="489377"/>
                    <a:pt x="1432587" y="488864"/>
                  </a:cubicBezTo>
                  <a:cubicBezTo>
                    <a:pt x="1432587" y="488864"/>
                    <a:pt x="1432587" y="488350"/>
                    <a:pt x="1432587" y="488350"/>
                  </a:cubicBezTo>
                  <a:cubicBezTo>
                    <a:pt x="1460304" y="424703"/>
                    <a:pt x="1440286" y="329232"/>
                    <a:pt x="1403843" y="286116"/>
                  </a:cubicBezTo>
                  <a:cubicBezTo>
                    <a:pt x="1369966" y="246593"/>
                    <a:pt x="1299133" y="216310"/>
                    <a:pt x="1247291" y="234788"/>
                  </a:cubicBezTo>
                  <a:cubicBezTo>
                    <a:pt x="1227786" y="241461"/>
                    <a:pt x="1211874" y="228628"/>
                    <a:pt x="1199042" y="217849"/>
                  </a:cubicBezTo>
                  <a:cubicBezTo>
                    <a:pt x="1195449" y="214770"/>
                    <a:pt x="1191856" y="211690"/>
                    <a:pt x="1188263" y="209637"/>
                  </a:cubicBezTo>
                  <a:cubicBezTo>
                    <a:pt x="1164139" y="193725"/>
                    <a:pt x="1127183" y="189105"/>
                    <a:pt x="1093306" y="197831"/>
                  </a:cubicBezTo>
                  <a:cubicBezTo>
                    <a:pt x="1067641" y="204504"/>
                    <a:pt x="1032738" y="221442"/>
                    <a:pt x="1010667" y="264045"/>
                  </a:cubicBezTo>
                  <a:cubicBezTo>
                    <a:pt x="1032738" y="304595"/>
                    <a:pt x="1029145" y="354896"/>
                    <a:pt x="1017339" y="392366"/>
                  </a:cubicBezTo>
                  <a:cubicBezTo>
                    <a:pt x="1017339" y="393393"/>
                    <a:pt x="1017339" y="394419"/>
                    <a:pt x="1017339" y="395446"/>
                  </a:cubicBezTo>
                  <a:cubicBezTo>
                    <a:pt x="1012720" y="441128"/>
                    <a:pt x="1051216" y="493997"/>
                    <a:pt x="1099978" y="508369"/>
                  </a:cubicBezTo>
                  <a:cubicBezTo>
                    <a:pt x="1148740" y="522740"/>
                    <a:pt x="1216494" y="505802"/>
                    <a:pt x="1235999" y="457553"/>
                  </a:cubicBezTo>
                  <a:cubicBezTo>
                    <a:pt x="1243185" y="439075"/>
                    <a:pt x="1243185" y="419570"/>
                    <a:pt x="1234972" y="401092"/>
                  </a:cubicBezTo>
                  <a:cubicBezTo>
                    <a:pt x="1224193" y="376454"/>
                    <a:pt x="1201095" y="355923"/>
                    <a:pt x="1173378" y="345144"/>
                  </a:cubicBezTo>
                  <a:cubicBezTo>
                    <a:pt x="1159519" y="340011"/>
                    <a:pt x="1131289" y="334365"/>
                    <a:pt x="1115377" y="342578"/>
                  </a:cubicBezTo>
                  <a:cubicBezTo>
                    <a:pt x="1110244" y="345144"/>
                    <a:pt x="1107677" y="348737"/>
                    <a:pt x="1106138" y="353870"/>
                  </a:cubicBezTo>
                  <a:cubicBezTo>
                    <a:pt x="1105111" y="358489"/>
                    <a:pt x="1105625" y="362596"/>
                    <a:pt x="1108191" y="366702"/>
                  </a:cubicBezTo>
                  <a:cubicBezTo>
                    <a:pt x="1112810" y="373888"/>
                    <a:pt x="1123076" y="380561"/>
                    <a:pt x="1135395" y="383127"/>
                  </a:cubicBezTo>
                  <a:cubicBezTo>
                    <a:pt x="1141554" y="384667"/>
                    <a:pt x="1145147" y="390313"/>
                    <a:pt x="1143607" y="396473"/>
                  </a:cubicBezTo>
                  <a:cubicBezTo>
                    <a:pt x="1142068" y="402119"/>
                    <a:pt x="1136422" y="406225"/>
                    <a:pt x="1130262" y="404685"/>
                  </a:cubicBezTo>
                  <a:cubicBezTo>
                    <a:pt x="1116403" y="401605"/>
                    <a:pt x="1098438" y="392880"/>
                    <a:pt x="1089199" y="377994"/>
                  </a:cubicBezTo>
                  <a:cubicBezTo>
                    <a:pt x="1083553" y="368755"/>
                    <a:pt x="1082013" y="359003"/>
                    <a:pt x="1084580" y="348224"/>
                  </a:cubicBezTo>
                  <a:cubicBezTo>
                    <a:pt x="1087660" y="336932"/>
                    <a:pt x="1094332" y="328206"/>
                    <a:pt x="1105111" y="322559"/>
                  </a:cubicBezTo>
                  <a:cubicBezTo>
                    <a:pt x="1129235" y="310241"/>
                    <a:pt x="1165165" y="318453"/>
                    <a:pt x="1181077" y="324613"/>
                  </a:cubicBezTo>
                  <a:cubicBezTo>
                    <a:pt x="1214441" y="337445"/>
                    <a:pt x="1242158" y="362596"/>
                    <a:pt x="1254990" y="392366"/>
                  </a:cubicBezTo>
                  <a:cubicBezTo>
                    <a:pt x="1265256" y="416491"/>
                    <a:pt x="1265769" y="441642"/>
                    <a:pt x="1256017" y="465766"/>
                  </a:cubicBezTo>
                  <a:cubicBezTo>
                    <a:pt x="1237539" y="511962"/>
                    <a:pt x="1185697" y="535573"/>
                    <a:pt x="1135908" y="535573"/>
                  </a:cubicBezTo>
                  <a:cubicBezTo>
                    <a:pt x="1121536" y="535573"/>
                    <a:pt x="1107164" y="533519"/>
                    <a:pt x="1093819" y="529413"/>
                  </a:cubicBezTo>
                  <a:cubicBezTo>
                    <a:pt x="1048137" y="516068"/>
                    <a:pt x="1011180" y="475518"/>
                    <a:pt x="999375" y="432402"/>
                  </a:cubicBezTo>
                  <a:cubicBezTo>
                    <a:pt x="969604" y="482704"/>
                    <a:pt x="915709" y="523767"/>
                    <a:pt x="854628" y="542245"/>
                  </a:cubicBezTo>
                  <a:cubicBezTo>
                    <a:pt x="805866" y="557131"/>
                    <a:pt x="715528" y="559697"/>
                    <a:pt x="680111" y="503749"/>
                  </a:cubicBezTo>
                  <a:cubicBezTo>
                    <a:pt x="672926" y="492457"/>
                    <a:pt x="671899" y="481165"/>
                    <a:pt x="670872" y="470386"/>
                  </a:cubicBezTo>
                  <a:cubicBezTo>
                    <a:pt x="670359" y="463200"/>
                    <a:pt x="669333" y="456013"/>
                    <a:pt x="666766" y="450881"/>
                  </a:cubicBezTo>
                  <a:cubicBezTo>
                    <a:pt x="663686" y="444721"/>
                    <a:pt x="661633" y="444208"/>
                    <a:pt x="651368" y="443181"/>
                  </a:cubicBezTo>
                  <a:cubicBezTo>
                    <a:pt x="649314" y="443181"/>
                    <a:pt x="646748" y="442668"/>
                    <a:pt x="644695" y="442668"/>
                  </a:cubicBezTo>
                  <a:cubicBezTo>
                    <a:pt x="611845" y="438048"/>
                    <a:pt x="585667" y="418030"/>
                    <a:pt x="572835" y="387233"/>
                  </a:cubicBezTo>
                  <a:cubicBezTo>
                    <a:pt x="557950" y="351817"/>
                    <a:pt x="563083" y="309727"/>
                    <a:pt x="586180" y="278930"/>
                  </a:cubicBezTo>
                  <a:cubicBezTo>
                    <a:pt x="610305" y="246593"/>
                    <a:pt x="651881" y="229142"/>
                    <a:pt x="697563" y="231195"/>
                  </a:cubicBezTo>
                  <a:cubicBezTo>
                    <a:pt x="741706" y="233248"/>
                    <a:pt x="779689" y="254806"/>
                    <a:pt x="799707" y="287656"/>
                  </a:cubicBezTo>
                  <a:cubicBezTo>
                    <a:pt x="802787" y="292789"/>
                    <a:pt x="801247" y="299462"/>
                    <a:pt x="796114" y="302541"/>
                  </a:cubicBezTo>
                  <a:cubicBezTo>
                    <a:pt x="790981" y="305621"/>
                    <a:pt x="784308" y="304081"/>
                    <a:pt x="781229" y="298948"/>
                  </a:cubicBezTo>
                  <a:cubicBezTo>
                    <a:pt x="764803" y="272258"/>
                    <a:pt x="733493" y="254806"/>
                    <a:pt x="696537" y="252753"/>
                  </a:cubicBezTo>
                  <a:cubicBezTo>
                    <a:pt x="659067" y="250700"/>
                    <a:pt x="623137" y="265585"/>
                    <a:pt x="604145" y="291762"/>
                  </a:cubicBezTo>
                  <a:cubicBezTo>
                    <a:pt x="585667" y="315887"/>
                    <a:pt x="581561" y="350277"/>
                    <a:pt x="593367" y="378508"/>
                  </a:cubicBezTo>
                  <a:cubicBezTo>
                    <a:pt x="603119" y="402119"/>
                    <a:pt x="622624" y="417517"/>
                    <a:pt x="647775" y="420597"/>
                  </a:cubicBezTo>
                  <a:cubicBezTo>
                    <a:pt x="649828" y="421110"/>
                    <a:pt x="651881" y="421110"/>
                    <a:pt x="653934" y="421110"/>
                  </a:cubicBezTo>
                  <a:cubicBezTo>
                    <a:pt x="665226" y="422137"/>
                    <a:pt x="678572" y="423677"/>
                    <a:pt x="686784" y="441128"/>
                  </a:cubicBezTo>
                  <a:cubicBezTo>
                    <a:pt x="690891" y="450367"/>
                    <a:pt x="691917" y="459093"/>
                    <a:pt x="692944" y="467819"/>
                  </a:cubicBezTo>
                  <a:cubicBezTo>
                    <a:pt x="693970" y="477058"/>
                    <a:pt x="694483" y="484757"/>
                    <a:pt x="699103" y="491430"/>
                  </a:cubicBezTo>
                  <a:cubicBezTo>
                    <a:pt x="726307" y="534546"/>
                    <a:pt x="803300" y="534546"/>
                    <a:pt x="848982" y="520687"/>
                  </a:cubicBezTo>
                  <a:cubicBezTo>
                    <a:pt x="917249" y="500156"/>
                    <a:pt x="974737" y="449341"/>
                    <a:pt x="995781" y="390826"/>
                  </a:cubicBezTo>
                  <a:cubicBezTo>
                    <a:pt x="1007587" y="357463"/>
                    <a:pt x="1012720" y="305108"/>
                    <a:pt x="988596" y="268151"/>
                  </a:cubicBezTo>
                  <a:cubicBezTo>
                    <a:pt x="972170" y="242487"/>
                    <a:pt x="937780" y="201424"/>
                    <a:pt x="895691" y="211177"/>
                  </a:cubicBezTo>
                  <a:cubicBezTo>
                    <a:pt x="895691" y="211177"/>
                    <a:pt x="895691" y="211177"/>
                    <a:pt x="895691" y="211177"/>
                  </a:cubicBezTo>
                  <a:cubicBezTo>
                    <a:pt x="890045" y="212717"/>
                    <a:pt x="883885" y="208610"/>
                    <a:pt x="882346" y="202964"/>
                  </a:cubicBezTo>
                  <a:cubicBezTo>
                    <a:pt x="881832" y="199884"/>
                    <a:pt x="882346" y="196805"/>
                    <a:pt x="883885" y="194238"/>
                  </a:cubicBezTo>
                  <a:cubicBezTo>
                    <a:pt x="884912" y="183973"/>
                    <a:pt x="878239" y="143423"/>
                    <a:pt x="876186" y="136237"/>
                  </a:cubicBezTo>
                  <a:cubicBezTo>
                    <a:pt x="851549" y="54625"/>
                    <a:pt x="760697" y="13562"/>
                    <a:pt x="684218" y="2270"/>
                  </a:cubicBezTo>
                  <a:cubicBezTo>
                    <a:pt x="596959" y="-10049"/>
                    <a:pt x="504055" y="28447"/>
                    <a:pt x="446567" y="101334"/>
                  </a:cubicBezTo>
                  <a:cubicBezTo>
                    <a:pt x="439381" y="110573"/>
                    <a:pt x="432708" y="120325"/>
                    <a:pt x="427062" y="130078"/>
                  </a:cubicBezTo>
                  <a:cubicBezTo>
                    <a:pt x="408071" y="162415"/>
                    <a:pt x="397292" y="197831"/>
                    <a:pt x="396778" y="232222"/>
                  </a:cubicBezTo>
                  <a:cubicBezTo>
                    <a:pt x="395752" y="264558"/>
                    <a:pt x="406018" y="288169"/>
                    <a:pt x="417310" y="315887"/>
                  </a:cubicBezTo>
                  <a:cubicBezTo>
                    <a:pt x="419876" y="321533"/>
                    <a:pt x="421929" y="327179"/>
                    <a:pt x="424496" y="333338"/>
                  </a:cubicBezTo>
                  <a:cubicBezTo>
                    <a:pt x="426036" y="336418"/>
                    <a:pt x="427062" y="338985"/>
                    <a:pt x="428089" y="342064"/>
                  </a:cubicBezTo>
                  <a:cubicBezTo>
                    <a:pt x="429629" y="347711"/>
                    <a:pt x="427062" y="353870"/>
                    <a:pt x="421416" y="355923"/>
                  </a:cubicBezTo>
                  <a:cubicBezTo>
                    <a:pt x="415770" y="357976"/>
                    <a:pt x="409610" y="354896"/>
                    <a:pt x="407557" y="349250"/>
                  </a:cubicBezTo>
                  <a:cubicBezTo>
                    <a:pt x="406531" y="346684"/>
                    <a:pt x="405504" y="344117"/>
                    <a:pt x="404478" y="342064"/>
                  </a:cubicBezTo>
                  <a:cubicBezTo>
                    <a:pt x="397805" y="327692"/>
                    <a:pt x="384460" y="316400"/>
                    <a:pt x="365468" y="308701"/>
                  </a:cubicBezTo>
                  <a:cubicBezTo>
                    <a:pt x="321839" y="291249"/>
                    <a:pt x="259732" y="298435"/>
                    <a:pt x="228934" y="315374"/>
                  </a:cubicBezTo>
                  <a:cubicBezTo>
                    <a:pt x="174526" y="345657"/>
                    <a:pt x="131924" y="408791"/>
                    <a:pt x="128331" y="465766"/>
                  </a:cubicBezTo>
                  <a:cubicBezTo>
                    <a:pt x="126791" y="487837"/>
                    <a:pt x="135003" y="499643"/>
                    <a:pt x="146295" y="516068"/>
                  </a:cubicBezTo>
                  <a:cubicBezTo>
                    <a:pt x="150915" y="522740"/>
                    <a:pt x="155535" y="529413"/>
                    <a:pt x="160154" y="537626"/>
                  </a:cubicBezTo>
                  <a:cubicBezTo>
                    <a:pt x="160154" y="537626"/>
                    <a:pt x="160154" y="537626"/>
                    <a:pt x="160154" y="537626"/>
                  </a:cubicBezTo>
                  <a:cubicBezTo>
                    <a:pt x="163234" y="542759"/>
                    <a:pt x="161181" y="549431"/>
                    <a:pt x="156048" y="552511"/>
                  </a:cubicBezTo>
                  <a:cubicBezTo>
                    <a:pt x="151942" y="554564"/>
                    <a:pt x="147835" y="554051"/>
                    <a:pt x="144243" y="551998"/>
                  </a:cubicBezTo>
                  <a:cubicBezTo>
                    <a:pt x="135517" y="551998"/>
                    <a:pt x="108826" y="562263"/>
                    <a:pt x="103693" y="565343"/>
                  </a:cubicBezTo>
                  <a:cubicBezTo>
                    <a:pt x="44152" y="601786"/>
                    <a:pt x="523" y="672620"/>
                    <a:pt x="9" y="734214"/>
                  </a:cubicBezTo>
                  <a:cubicBezTo>
                    <a:pt x="-504" y="777330"/>
                    <a:pt x="20028" y="813260"/>
                    <a:pt x="59037" y="837384"/>
                  </a:cubicBezTo>
                  <a:cubicBezTo>
                    <a:pt x="94454" y="859455"/>
                    <a:pt x="137056" y="871774"/>
                    <a:pt x="177606" y="870747"/>
                  </a:cubicBezTo>
                  <a:cubicBezTo>
                    <a:pt x="195571" y="870234"/>
                    <a:pt x="212509" y="866641"/>
                    <a:pt x="230987" y="862535"/>
                  </a:cubicBezTo>
                  <a:cubicBezTo>
                    <a:pt x="255625" y="857402"/>
                    <a:pt x="281289" y="851756"/>
                    <a:pt x="307980" y="855349"/>
                  </a:cubicBezTo>
                  <a:cubicBezTo>
                    <a:pt x="348530" y="860482"/>
                    <a:pt x="386513" y="876394"/>
                    <a:pt x="422956" y="891279"/>
                  </a:cubicBezTo>
                  <a:cubicBezTo>
                    <a:pt x="457859" y="905651"/>
                    <a:pt x="493276" y="920536"/>
                    <a:pt x="530746" y="925669"/>
                  </a:cubicBezTo>
                  <a:cubicBezTo>
                    <a:pt x="552817" y="928749"/>
                    <a:pt x="628270" y="935935"/>
                    <a:pt x="673439" y="895385"/>
                  </a:cubicBezTo>
                  <a:cubicBezTo>
                    <a:pt x="737086" y="837897"/>
                    <a:pt x="747865" y="735754"/>
                    <a:pt x="697050" y="671593"/>
                  </a:cubicBezTo>
                  <a:cubicBezTo>
                    <a:pt x="662660" y="628990"/>
                    <a:pt x="609278" y="599220"/>
                    <a:pt x="553844" y="592547"/>
                  </a:cubicBezTo>
                  <a:cubicBezTo>
                    <a:pt x="511754" y="587414"/>
                    <a:pt x="470691" y="598193"/>
                    <a:pt x="444001" y="620265"/>
                  </a:cubicBezTo>
                  <a:cubicBezTo>
                    <a:pt x="410637" y="647982"/>
                    <a:pt x="404478" y="695717"/>
                    <a:pt x="430142" y="726514"/>
                  </a:cubicBezTo>
                  <a:cubicBezTo>
                    <a:pt x="437841" y="736267"/>
                    <a:pt x="448620" y="743453"/>
                    <a:pt x="459399" y="747046"/>
                  </a:cubicBezTo>
                  <a:cubicBezTo>
                    <a:pt x="481984" y="754232"/>
                    <a:pt x="508161" y="747046"/>
                    <a:pt x="529719" y="741400"/>
                  </a:cubicBezTo>
                  <a:cubicBezTo>
                    <a:pt x="535365" y="739860"/>
                    <a:pt x="541525" y="743453"/>
                    <a:pt x="543064" y="749099"/>
                  </a:cubicBezTo>
                  <a:cubicBezTo>
                    <a:pt x="544605" y="754745"/>
                    <a:pt x="541011" y="760905"/>
                    <a:pt x="535365" y="762444"/>
                  </a:cubicBezTo>
                  <a:cubicBezTo>
                    <a:pt x="511241" y="769117"/>
                    <a:pt x="481470" y="776816"/>
                    <a:pt x="452726" y="768090"/>
                  </a:cubicBezTo>
                  <a:cubicBezTo>
                    <a:pt x="437328" y="763471"/>
                    <a:pt x="423983" y="753718"/>
                    <a:pt x="413203" y="740886"/>
                  </a:cubicBezTo>
                  <a:cubicBezTo>
                    <a:pt x="379840" y="700337"/>
                    <a:pt x="387539" y="639256"/>
                    <a:pt x="430142" y="603840"/>
                  </a:cubicBezTo>
                  <a:cubicBezTo>
                    <a:pt x="461452" y="577662"/>
                    <a:pt x="508675" y="565343"/>
                    <a:pt x="556923" y="570989"/>
                  </a:cubicBezTo>
                  <a:cubicBezTo>
                    <a:pt x="618004" y="578175"/>
                    <a:pt x="677032" y="610512"/>
                    <a:pt x="715015" y="657734"/>
                  </a:cubicBezTo>
                  <a:cubicBezTo>
                    <a:pt x="757104" y="710089"/>
                    <a:pt x="763264" y="782463"/>
                    <a:pt x="737086" y="843543"/>
                  </a:cubicBezTo>
                  <a:cubicBezTo>
                    <a:pt x="785335" y="830198"/>
                    <a:pt x="846416" y="853809"/>
                    <a:pt x="875160" y="882553"/>
                  </a:cubicBezTo>
                  <a:cubicBezTo>
                    <a:pt x="921355" y="929775"/>
                    <a:pt x="973197" y="975457"/>
                    <a:pt x="1046597" y="976997"/>
                  </a:cubicBezTo>
                  <a:cubicBezTo>
                    <a:pt x="1047110" y="976997"/>
                    <a:pt x="1048137" y="976997"/>
                    <a:pt x="1048650" y="976997"/>
                  </a:cubicBezTo>
                  <a:cubicBezTo>
                    <a:pt x="1099465" y="976997"/>
                    <a:pt x="1141041" y="945174"/>
                    <a:pt x="1181077" y="914376"/>
                  </a:cubicBezTo>
                  <a:cubicBezTo>
                    <a:pt x="1185184" y="911297"/>
                    <a:pt x="1188777" y="908217"/>
                    <a:pt x="1192883" y="905651"/>
                  </a:cubicBezTo>
                  <a:cubicBezTo>
                    <a:pt x="1220087" y="885120"/>
                    <a:pt x="1278601" y="853809"/>
                    <a:pt x="1326337" y="866128"/>
                  </a:cubicBezTo>
                  <a:cubicBezTo>
                    <a:pt x="1347895" y="871774"/>
                    <a:pt x="1363807" y="885633"/>
                    <a:pt x="1373559" y="907191"/>
                  </a:cubicBezTo>
                  <a:cubicBezTo>
                    <a:pt x="1376126" y="912837"/>
                    <a:pt x="1373559" y="918996"/>
                    <a:pt x="1367913" y="921563"/>
                  </a:cubicBezTo>
                  <a:cubicBezTo>
                    <a:pt x="1362267" y="924129"/>
                    <a:pt x="1356107" y="921563"/>
                    <a:pt x="1353541" y="915917"/>
                  </a:cubicBezTo>
                  <a:cubicBezTo>
                    <a:pt x="1346868" y="900518"/>
                    <a:pt x="1336089" y="891279"/>
                    <a:pt x="1320691" y="887172"/>
                  </a:cubicBezTo>
                  <a:cubicBezTo>
                    <a:pt x="1300159" y="882040"/>
                    <a:pt x="1272955" y="887686"/>
                    <a:pt x="1247804" y="898978"/>
                  </a:cubicBezTo>
                  <a:cubicBezTo>
                    <a:pt x="1247804" y="900005"/>
                    <a:pt x="1247804" y="900518"/>
                    <a:pt x="1247804" y="901544"/>
                  </a:cubicBezTo>
                  <a:cubicBezTo>
                    <a:pt x="1245238" y="914890"/>
                    <a:pt x="1275522" y="936961"/>
                    <a:pt x="1296566" y="945174"/>
                  </a:cubicBezTo>
                  <a:cubicBezTo>
                    <a:pt x="1321204" y="954926"/>
                    <a:pt x="1352001" y="958006"/>
                    <a:pt x="1383825" y="953899"/>
                  </a:cubicBezTo>
                  <a:cubicBezTo>
                    <a:pt x="1425914" y="948253"/>
                    <a:pt x="1472623" y="925669"/>
                    <a:pt x="1479809" y="878447"/>
                  </a:cubicBezTo>
                  <a:cubicBezTo>
                    <a:pt x="1476216" y="876907"/>
                    <a:pt x="1472109" y="875367"/>
                    <a:pt x="1468517" y="873827"/>
                  </a:cubicBezTo>
                  <a:cubicBezTo>
                    <a:pt x="1433100" y="856889"/>
                    <a:pt x="1406409" y="828145"/>
                    <a:pt x="1395117" y="794781"/>
                  </a:cubicBezTo>
                  <a:cubicBezTo>
                    <a:pt x="1385365" y="766037"/>
                    <a:pt x="1387931" y="735754"/>
                    <a:pt x="1402303" y="708036"/>
                  </a:cubicBezTo>
                  <a:cubicBezTo>
                    <a:pt x="1414108" y="684425"/>
                    <a:pt x="1435153" y="669540"/>
                    <a:pt x="1459791" y="666973"/>
                  </a:cubicBezTo>
                  <a:cubicBezTo>
                    <a:pt x="1482375" y="664407"/>
                    <a:pt x="1504447" y="672620"/>
                    <a:pt x="1517279" y="688531"/>
                  </a:cubicBezTo>
                  <a:cubicBezTo>
                    <a:pt x="1520872" y="693151"/>
                    <a:pt x="1520358" y="700337"/>
                    <a:pt x="1515739" y="703930"/>
                  </a:cubicBezTo>
                  <a:cubicBezTo>
                    <a:pt x="1511119" y="707523"/>
                    <a:pt x="1503933" y="707010"/>
                    <a:pt x="1500340" y="702390"/>
                  </a:cubicBezTo>
                  <a:cubicBezTo>
                    <a:pt x="1492128" y="692638"/>
                    <a:pt x="1477242" y="686992"/>
                    <a:pt x="1461844" y="688531"/>
                  </a:cubicBezTo>
                  <a:cubicBezTo>
                    <a:pt x="1451578" y="689558"/>
                    <a:pt x="1433100" y="694691"/>
                    <a:pt x="1421295" y="717789"/>
                  </a:cubicBezTo>
                  <a:cubicBezTo>
                    <a:pt x="1409489" y="740373"/>
                    <a:pt x="1407949" y="764498"/>
                    <a:pt x="1415648" y="787595"/>
                  </a:cubicBezTo>
                  <a:cubicBezTo>
                    <a:pt x="1424888" y="815313"/>
                    <a:pt x="1447472" y="839950"/>
                    <a:pt x="1477756" y="854322"/>
                  </a:cubicBezTo>
                  <a:cubicBezTo>
                    <a:pt x="1522412" y="875880"/>
                    <a:pt x="1577333" y="873827"/>
                    <a:pt x="1628148" y="849190"/>
                  </a:cubicBezTo>
                  <a:cubicBezTo>
                    <a:pt x="1657919" y="834817"/>
                    <a:pt x="1681016" y="810180"/>
                    <a:pt x="1705141" y="784516"/>
                  </a:cubicBezTo>
                  <a:cubicBezTo>
                    <a:pt x="1720539" y="768604"/>
                    <a:pt x="1735938" y="751665"/>
                    <a:pt x="1753390" y="737807"/>
                  </a:cubicBezTo>
                  <a:cubicBezTo>
                    <a:pt x="1771355" y="723435"/>
                    <a:pt x="1799585" y="703930"/>
                    <a:pt x="1833975" y="702903"/>
                  </a:cubicBezTo>
                  <a:cubicBezTo>
                    <a:pt x="1867339" y="701877"/>
                    <a:pt x="1893003" y="718815"/>
                    <a:pt x="1917641" y="735754"/>
                  </a:cubicBezTo>
                  <a:cubicBezTo>
                    <a:pt x="1941252" y="751665"/>
                    <a:pt x="1963323" y="766551"/>
                    <a:pt x="1990527" y="764498"/>
                  </a:cubicBezTo>
                  <a:cubicBezTo>
                    <a:pt x="1994633" y="763984"/>
                    <a:pt x="2001819" y="762444"/>
                    <a:pt x="2009005" y="760391"/>
                  </a:cubicBezTo>
                  <a:close/>
                </a:path>
              </a:pathLst>
            </a:custGeom>
            <a:solidFill>
              <a:srgbClr val="013278">
                <a:alpha val="10000"/>
              </a:srgbClr>
            </a:solidFill>
            <a:ln w="5130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267B280A-FC9E-42F4-8D6F-3065B62F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8887" r="19828" b="4061"/>
            <a:stretch>
              <a:fillRect/>
            </a:stretch>
          </p:blipFill>
          <p:spPr>
            <a:xfrm>
              <a:off x="1289023" y="1673283"/>
              <a:ext cx="2109948" cy="2194924"/>
            </a:xfrm>
            <a:custGeom>
              <a:avLst/>
              <a:gdLst>
                <a:gd name="connsiteX0" fmla="*/ 838641 w 1848623"/>
                <a:gd name="connsiteY0" fmla="*/ 1894068 h 1923076"/>
                <a:gd name="connsiteX1" fmla="*/ 834042 w 1848623"/>
                <a:gd name="connsiteY1" fmla="*/ 1896190 h 1923076"/>
                <a:gd name="connsiteX2" fmla="*/ 845362 w 1848623"/>
                <a:gd name="connsiteY2" fmla="*/ 1896190 h 1923076"/>
                <a:gd name="connsiteX3" fmla="*/ 838641 w 1848623"/>
                <a:gd name="connsiteY3" fmla="*/ 1894068 h 1923076"/>
                <a:gd name="connsiteX4" fmla="*/ 825551 w 1848623"/>
                <a:gd name="connsiteY4" fmla="*/ 1884870 h 1923076"/>
                <a:gd name="connsiteX5" fmla="*/ 826082 w 1848623"/>
                <a:gd name="connsiteY5" fmla="*/ 1886462 h 1923076"/>
                <a:gd name="connsiteX6" fmla="*/ 819892 w 1848623"/>
                <a:gd name="connsiteY6" fmla="*/ 1889116 h 1923076"/>
                <a:gd name="connsiteX7" fmla="*/ 823755 w 1848623"/>
                <a:gd name="connsiteY7" fmla="*/ 1885251 h 1923076"/>
                <a:gd name="connsiteX8" fmla="*/ 877201 w 1848623"/>
                <a:gd name="connsiteY8" fmla="*/ 1884516 h 1923076"/>
                <a:gd name="connsiteX9" fmla="*/ 868002 w 1848623"/>
                <a:gd name="connsiteY9" fmla="*/ 1887699 h 1923076"/>
                <a:gd name="connsiteX10" fmla="*/ 839703 w 1848623"/>
                <a:gd name="connsiteY10" fmla="*/ 1884870 h 1923076"/>
                <a:gd name="connsiteX11" fmla="*/ 835458 w 1848623"/>
                <a:gd name="connsiteY11" fmla="*/ 1890529 h 1923076"/>
                <a:gd name="connsiteX12" fmla="*/ 865172 w 1848623"/>
                <a:gd name="connsiteY12" fmla="*/ 1889116 h 1923076"/>
                <a:gd name="connsiteX13" fmla="*/ 899133 w 1848623"/>
                <a:gd name="connsiteY13" fmla="*/ 1887699 h 1923076"/>
                <a:gd name="connsiteX14" fmla="*/ 877201 w 1848623"/>
                <a:gd name="connsiteY14" fmla="*/ 1884516 h 1923076"/>
                <a:gd name="connsiteX15" fmla="*/ 815531 w 1848623"/>
                <a:gd name="connsiteY15" fmla="*/ 1883640 h 1923076"/>
                <a:gd name="connsiteX16" fmla="*/ 824136 w 1848623"/>
                <a:gd name="connsiteY16" fmla="*/ 1884870 h 1923076"/>
                <a:gd name="connsiteX17" fmla="*/ 823755 w 1848623"/>
                <a:gd name="connsiteY17" fmla="*/ 1885251 h 1923076"/>
                <a:gd name="connsiteX18" fmla="*/ 819714 w 1848623"/>
                <a:gd name="connsiteY18" fmla="*/ 1886109 h 1923076"/>
                <a:gd name="connsiteX19" fmla="*/ 812816 w 1848623"/>
                <a:gd name="connsiteY19" fmla="*/ 1882040 h 1923076"/>
                <a:gd name="connsiteX20" fmla="*/ 815531 w 1848623"/>
                <a:gd name="connsiteY20" fmla="*/ 1883640 h 1923076"/>
                <a:gd name="connsiteX21" fmla="*/ 809280 w 1848623"/>
                <a:gd name="connsiteY21" fmla="*/ 1882747 h 1923076"/>
                <a:gd name="connsiteX22" fmla="*/ 1014636 w 1848623"/>
                <a:gd name="connsiteY22" fmla="*/ 1881509 h 1923076"/>
                <a:gd name="connsiteX23" fmla="*/ 1001016 w 1848623"/>
                <a:gd name="connsiteY23" fmla="*/ 1886284 h 1923076"/>
                <a:gd name="connsiteX24" fmla="*/ 1012336 w 1848623"/>
                <a:gd name="connsiteY24" fmla="*/ 1886284 h 1923076"/>
                <a:gd name="connsiteX25" fmla="*/ 986866 w 1848623"/>
                <a:gd name="connsiteY25" fmla="*/ 1893360 h 1923076"/>
                <a:gd name="connsiteX26" fmla="*/ 984035 w 1848623"/>
                <a:gd name="connsiteY26" fmla="*/ 1889116 h 1923076"/>
                <a:gd name="connsiteX27" fmla="*/ 971301 w 1848623"/>
                <a:gd name="connsiteY27" fmla="*/ 1889116 h 1923076"/>
                <a:gd name="connsiteX28" fmla="*/ 972714 w 1848623"/>
                <a:gd name="connsiteY28" fmla="*/ 1894775 h 1923076"/>
                <a:gd name="connsiteX29" fmla="*/ 954320 w 1848623"/>
                <a:gd name="connsiteY29" fmla="*/ 1890529 h 1923076"/>
                <a:gd name="connsiteX30" fmla="*/ 862343 w 1848623"/>
                <a:gd name="connsiteY30" fmla="*/ 1899019 h 1923076"/>
                <a:gd name="connsiteX31" fmla="*/ 865172 w 1848623"/>
                <a:gd name="connsiteY31" fmla="*/ 1903266 h 1923076"/>
                <a:gd name="connsiteX32" fmla="*/ 846778 w 1848623"/>
                <a:gd name="connsiteY32" fmla="*/ 1904680 h 1923076"/>
                <a:gd name="connsiteX33" fmla="*/ 859511 w 1848623"/>
                <a:gd name="connsiteY33" fmla="*/ 1907510 h 1923076"/>
                <a:gd name="connsiteX34" fmla="*/ 863758 w 1848623"/>
                <a:gd name="connsiteY34" fmla="*/ 1904680 h 1923076"/>
                <a:gd name="connsiteX35" fmla="*/ 931680 w 1848623"/>
                <a:gd name="connsiteY35" fmla="*/ 1906095 h 1923076"/>
                <a:gd name="connsiteX36" fmla="*/ 964226 w 1848623"/>
                <a:gd name="connsiteY36" fmla="*/ 1903266 h 1923076"/>
                <a:gd name="connsiteX37" fmla="*/ 979790 w 1848623"/>
                <a:gd name="connsiteY37" fmla="*/ 1900436 h 1923076"/>
                <a:gd name="connsiteX38" fmla="*/ 982622 w 1848623"/>
                <a:gd name="connsiteY38" fmla="*/ 1899019 h 1923076"/>
                <a:gd name="connsiteX39" fmla="*/ 982622 w 1848623"/>
                <a:gd name="connsiteY39" fmla="*/ 1903266 h 1923076"/>
                <a:gd name="connsiteX40" fmla="*/ 1050542 w 1848623"/>
                <a:gd name="connsiteY40" fmla="*/ 1894775 h 1923076"/>
                <a:gd name="connsiteX41" fmla="*/ 993942 w 1848623"/>
                <a:gd name="connsiteY41" fmla="*/ 1897606 h 1923076"/>
                <a:gd name="connsiteX42" fmla="*/ 1033563 w 1848623"/>
                <a:gd name="connsiteY42" fmla="*/ 1890529 h 1923076"/>
                <a:gd name="connsiteX43" fmla="*/ 1029317 w 1848623"/>
                <a:gd name="connsiteY43" fmla="*/ 1882040 h 1923076"/>
                <a:gd name="connsiteX44" fmla="*/ 1014636 w 1848623"/>
                <a:gd name="connsiteY44" fmla="*/ 1881509 h 1923076"/>
                <a:gd name="connsiteX45" fmla="*/ 796344 w 1848623"/>
                <a:gd name="connsiteY45" fmla="*/ 1879884 h 1923076"/>
                <a:gd name="connsiteX46" fmla="*/ 799373 w 1848623"/>
                <a:gd name="connsiteY46" fmla="*/ 1881332 h 1923076"/>
                <a:gd name="connsiteX47" fmla="*/ 809280 w 1848623"/>
                <a:gd name="connsiteY47" fmla="*/ 1882747 h 1923076"/>
                <a:gd name="connsiteX48" fmla="*/ 805740 w 1848623"/>
                <a:gd name="connsiteY48" fmla="*/ 1883455 h 1923076"/>
                <a:gd name="connsiteX49" fmla="*/ 815930 w 1848623"/>
                <a:gd name="connsiteY49" fmla="*/ 1889116 h 1923076"/>
                <a:gd name="connsiteX50" fmla="*/ 809992 w 1848623"/>
                <a:gd name="connsiteY50" fmla="*/ 1889116 h 1923076"/>
                <a:gd name="connsiteX51" fmla="*/ 801496 w 1848623"/>
                <a:gd name="connsiteY51" fmla="*/ 1887699 h 1923076"/>
                <a:gd name="connsiteX52" fmla="*/ 793005 w 1848623"/>
                <a:gd name="connsiteY52" fmla="*/ 1880625 h 1923076"/>
                <a:gd name="connsiteX53" fmla="*/ 909040 w 1848623"/>
                <a:gd name="connsiteY53" fmla="*/ 1877796 h 1923076"/>
                <a:gd name="connsiteX54" fmla="*/ 846778 w 1848623"/>
                <a:gd name="connsiteY54" fmla="*/ 1882040 h 1923076"/>
                <a:gd name="connsiteX55" fmla="*/ 886398 w 1848623"/>
                <a:gd name="connsiteY55" fmla="*/ 1882040 h 1923076"/>
                <a:gd name="connsiteX56" fmla="*/ 910901 w 1848623"/>
                <a:gd name="connsiteY56" fmla="*/ 1879811 h 1923076"/>
                <a:gd name="connsiteX57" fmla="*/ 911161 w 1848623"/>
                <a:gd name="connsiteY57" fmla="*/ 1880094 h 1923076"/>
                <a:gd name="connsiteX58" fmla="*/ 917529 w 1848623"/>
                <a:gd name="connsiteY58" fmla="*/ 1879209 h 1923076"/>
                <a:gd name="connsiteX59" fmla="*/ 910901 w 1848623"/>
                <a:gd name="connsiteY59" fmla="*/ 1879811 h 1923076"/>
                <a:gd name="connsiteX60" fmla="*/ 750554 w 1848623"/>
                <a:gd name="connsiteY60" fmla="*/ 1876379 h 1923076"/>
                <a:gd name="connsiteX61" fmla="*/ 759045 w 1848623"/>
                <a:gd name="connsiteY61" fmla="*/ 1876379 h 1923076"/>
                <a:gd name="connsiteX62" fmla="*/ 760460 w 1848623"/>
                <a:gd name="connsiteY62" fmla="*/ 1880625 h 1923076"/>
                <a:gd name="connsiteX63" fmla="*/ 750554 w 1848623"/>
                <a:gd name="connsiteY63" fmla="*/ 1876379 h 1923076"/>
                <a:gd name="connsiteX64" fmla="*/ 924604 w 1848623"/>
                <a:gd name="connsiteY64" fmla="*/ 1874964 h 1923076"/>
                <a:gd name="connsiteX65" fmla="*/ 968470 w 1848623"/>
                <a:gd name="connsiteY65" fmla="*/ 1876379 h 1923076"/>
                <a:gd name="connsiteX66" fmla="*/ 924604 w 1848623"/>
                <a:gd name="connsiteY66" fmla="*/ 1874964 h 1923076"/>
                <a:gd name="connsiteX67" fmla="*/ 1005262 w 1848623"/>
                <a:gd name="connsiteY67" fmla="*/ 1873550 h 1923076"/>
                <a:gd name="connsiteX68" fmla="*/ 978375 w 1848623"/>
                <a:gd name="connsiteY68" fmla="*/ 1879209 h 1923076"/>
                <a:gd name="connsiteX69" fmla="*/ 998186 w 1848623"/>
                <a:gd name="connsiteY69" fmla="*/ 1880625 h 1923076"/>
                <a:gd name="connsiteX70" fmla="*/ 1005262 w 1848623"/>
                <a:gd name="connsiteY70" fmla="*/ 1873550 h 1923076"/>
                <a:gd name="connsiteX71" fmla="*/ 783100 w 1848623"/>
                <a:gd name="connsiteY71" fmla="*/ 1873550 h 1923076"/>
                <a:gd name="connsiteX72" fmla="*/ 800965 w 1848623"/>
                <a:gd name="connsiteY72" fmla="*/ 1875495 h 1923076"/>
                <a:gd name="connsiteX73" fmla="*/ 801842 w 1848623"/>
                <a:gd name="connsiteY73" fmla="*/ 1875295 h 1923076"/>
                <a:gd name="connsiteX74" fmla="*/ 805740 w 1848623"/>
                <a:gd name="connsiteY74" fmla="*/ 1877796 h 1923076"/>
                <a:gd name="connsiteX75" fmla="*/ 796344 w 1848623"/>
                <a:gd name="connsiteY75" fmla="*/ 1879884 h 1923076"/>
                <a:gd name="connsiteX76" fmla="*/ 975546 w 1848623"/>
                <a:gd name="connsiteY76" fmla="*/ 1870720 h 1923076"/>
                <a:gd name="connsiteX77" fmla="*/ 969885 w 1848623"/>
                <a:gd name="connsiteY77" fmla="*/ 1874964 h 1923076"/>
                <a:gd name="connsiteX78" fmla="*/ 978375 w 1848623"/>
                <a:gd name="connsiteY78" fmla="*/ 1874964 h 1923076"/>
                <a:gd name="connsiteX79" fmla="*/ 975546 w 1848623"/>
                <a:gd name="connsiteY79" fmla="*/ 1870720 h 1923076"/>
                <a:gd name="connsiteX80" fmla="*/ 1097238 w 1848623"/>
                <a:gd name="connsiteY80" fmla="*/ 1867889 h 1923076"/>
                <a:gd name="connsiteX81" fmla="*/ 1081673 w 1848623"/>
                <a:gd name="connsiteY81" fmla="*/ 1869305 h 1923076"/>
                <a:gd name="connsiteX82" fmla="*/ 1084503 w 1848623"/>
                <a:gd name="connsiteY82" fmla="*/ 1873550 h 1923076"/>
                <a:gd name="connsiteX83" fmla="*/ 1097238 w 1848623"/>
                <a:gd name="connsiteY83" fmla="*/ 1867889 h 1923076"/>
                <a:gd name="connsiteX84" fmla="*/ 1044883 w 1848623"/>
                <a:gd name="connsiteY84" fmla="*/ 1866476 h 1923076"/>
                <a:gd name="connsiteX85" fmla="*/ 1013752 w 1848623"/>
                <a:gd name="connsiteY85" fmla="*/ 1873550 h 1923076"/>
                <a:gd name="connsiteX86" fmla="*/ 1044883 w 1848623"/>
                <a:gd name="connsiteY86" fmla="*/ 1874964 h 1923076"/>
                <a:gd name="connsiteX87" fmla="*/ 1044883 w 1848623"/>
                <a:gd name="connsiteY87" fmla="*/ 1866476 h 1923076"/>
                <a:gd name="connsiteX88" fmla="*/ 1016582 w 1848623"/>
                <a:gd name="connsiteY88" fmla="*/ 1843833 h 1923076"/>
                <a:gd name="connsiteX89" fmla="*/ 982622 w 1848623"/>
                <a:gd name="connsiteY89" fmla="*/ 1850909 h 1923076"/>
                <a:gd name="connsiteX90" fmla="*/ 965641 w 1848623"/>
                <a:gd name="connsiteY90" fmla="*/ 1862229 h 1923076"/>
                <a:gd name="connsiteX91" fmla="*/ 989696 w 1848623"/>
                <a:gd name="connsiteY91" fmla="*/ 1856568 h 1923076"/>
                <a:gd name="connsiteX92" fmla="*/ 1017997 w 1848623"/>
                <a:gd name="connsiteY92" fmla="*/ 1850909 h 1923076"/>
                <a:gd name="connsiteX93" fmla="*/ 1016582 w 1848623"/>
                <a:gd name="connsiteY93" fmla="*/ 1853739 h 1923076"/>
                <a:gd name="connsiteX94" fmla="*/ 1016582 w 1848623"/>
                <a:gd name="connsiteY94" fmla="*/ 1843833 h 1923076"/>
                <a:gd name="connsiteX95" fmla="*/ 590478 w 1848623"/>
                <a:gd name="connsiteY95" fmla="*/ 1832867 h 1923076"/>
                <a:gd name="connsiteX96" fmla="*/ 599147 w 1848623"/>
                <a:gd name="connsiteY96" fmla="*/ 1838174 h 1923076"/>
                <a:gd name="connsiteX97" fmla="*/ 584995 w 1848623"/>
                <a:gd name="connsiteY97" fmla="*/ 1833928 h 1923076"/>
                <a:gd name="connsiteX98" fmla="*/ 590478 w 1848623"/>
                <a:gd name="connsiteY98" fmla="*/ 1832867 h 1923076"/>
                <a:gd name="connsiteX99" fmla="*/ 1111389 w 1848623"/>
                <a:gd name="connsiteY99" fmla="*/ 1826854 h 1923076"/>
                <a:gd name="connsiteX100" fmla="*/ 1100069 w 1848623"/>
                <a:gd name="connsiteY100" fmla="*/ 1831099 h 1923076"/>
                <a:gd name="connsiteX101" fmla="*/ 1111389 w 1848623"/>
                <a:gd name="connsiteY101" fmla="*/ 1826854 h 1923076"/>
                <a:gd name="connsiteX102" fmla="*/ 1158086 w 1848623"/>
                <a:gd name="connsiteY102" fmla="*/ 1824023 h 1923076"/>
                <a:gd name="connsiteX103" fmla="*/ 1142520 w 1848623"/>
                <a:gd name="connsiteY103" fmla="*/ 1831099 h 1923076"/>
                <a:gd name="connsiteX104" fmla="*/ 1158086 w 1848623"/>
                <a:gd name="connsiteY104" fmla="*/ 1824023 h 1923076"/>
                <a:gd name="connsiteX105" fmla="*/ 1194346 w 1848623"/>
                <a:gd name="connsiteY105" fmla="*/ 1820663 h 1923076"/>
                <a:gd name="connsiteX106" fmla="*/ 1183556 w 1848623"/>
                <a:gd name="connsiteY106" fmla="*/ 1824023 h 1923076"/>
                <a:gd name="connsiteX107" fmla="*/ 1179310 w 1848623"/>
                <a:gd name="connsiteY107" fmla="*/ 1831099 h 1923076"/>
                <a:gd name="connsiteX108" fmla="*/ 1179310 w 1848623"/>
                <a:gd name="connsiteY108" fmla="*/ 1825438 h 1923076"/>
                <a:gd name="connsiteX109" fmla="*/ 1155255 w 1848623"/>
                <a:gd name="connsiteY109" fmla="*/ 1835343 h 1923076"/>
                <a:gd name="connsiteX110" fmla="*/ 1166575 w 1848623"/>
                <a:gd name="connsiteY110" fmla="*/ 1835343 h 1923076"/>
                <a:gd name="connsiteX111" fmla="*/ 1136859 w 1848623"/>
                <a:gd name="connsiteY111" fmla="*/ 1842419 h 1923076"/>
                <a:gd name="connsiteX112" fmla="*/ 1138276 w 1848623"/>
                <a:gd name="connsiteY112" fmla="*/ 1846665 h 1923076"/>
                <a:gd name="connsiteX113" fmla="*/ 1122709 w 1848623"/>
                <a:gd name="connsiteY113" fmla="*/ 1846665 h 1923076"/>
                <a:gd name="connsiteX114" fmla="*/ 1078844 w 1848623"/>
                <a:gd name="connsiteY114" fmla="*/ 1860815 h 1923076"/>
                <a:gd name="connsiteX115" fmla="*/ 1076014 w 1848623"/>
                <a:gd name="connsiteY115" fmla="*/ 1856568 h 1923076"/>
                <a:gd name="connsiteX116" fmla="*/ 1066107 w 1848623"/>
                <a:gd name="connsiteY116" fmla="*/ 1862229 h 1923076"/>
                <a:gd name="connsiteX117" fmla="*/ 1077427 w 1848623"/>
                <a:gd name="connsiteY117" fmla="*/ 1862229 h 1923076"/>
                <a:gd name="connsiteX118" fmla="*/ 1051957 w 1848623"/>
                <a:gd name="connsiteY118" fmla="*/ 1869305 h 1923076"/>
                <a:gd name="connsiteX119" fmla="*/ 1060448 w 1848623"/>
                <a:gd name="connsiteY119" fmla="*/ 1877796 h 1923076"/>
                <a:gd name="connsiteX120" fmla="*/ 1063277 w 1848623"/>
                <a:gd name="connsiteY120" fmla="*/ 1869305 h 1923076"/>
                <a:gd name="connsiteX121" fmla="*/ 1076014 w 1848623"/>
                <a:gd name="connsiteY121" fmla="*/ 1867889 h 1923076"/>
                <a:gd name="connsiteX122" fmla="*/ 1067524 w 1848623"/>
                <a:gd name="connsiteY122" fmla="*/ 1867889 h 1923076"/>
                <a:gd name="connsiteX123" fmla="*/ 1142520 w 1848623"/>
                <a:gd name="connsiteY123" fmla="*/ 1852324 h 1923076"/>
                <a:gd name="connsiteX124" fmla="*/ 1201950 w 1848623"/>
                <a:gd name="connsiteY124" fmla="*/ 1822608 h 1923076"/>
                <a:gd name="connsiteX125" fmla="*/ 1194346 w 1848623"/>
                <a:gd name="connsiteY125" fmla="*/ 1820663 h 1923076"/>
                <a:gd name="connsiteX126" fmla="*/ 986350 w 1848623"/>
                <a:gd name="connsiteY126" fmla="*/ 1818742 h 1923076"/>
                <a:gd name="connsiteX127" fmla="*/ 986911 w 1848623"/>
                <a:gd name="connsiteY127" fmla="*/ 1819153 h 1923076"/>
                <a:gd name="connsiteX128" fmla="*/ 984035 w 1848623"/>
                <a:gd name="connsiteY128" fmla="*/ 1819778 h 1923076"/>
                <a:gd name="connsiteX129" fmla="*/ 489108 w 1848623"/>
                <a:gd name="connsiteY129" fmla="*/ 1803996 h 1923076"/>
                <a:gd name="connsiteX130" fmla="*/ 494774 w 1848623"/>
                <a:gd name="connsiteY130" fmla="*/ 1806986 h 1923076"/>
                <a:gd name="connsiteX131" fmla="*/ 491604 w 1848623"/>
                <a:gd name="connsiteY131" fmla="*/ 1805627 h 1923076"/>
                <a:gd name="connsiteX132" fmla="*/ 1080258 w 1848623"/>
                <a:gd name="connsiteY132" fmla="*/ 1797136 h 1923076"/>
                <a:gd name="connsiteX133" fmla="*/ 1051957 w 1848623"/>
                <a:gd name="connsiteY133" fmla="*/ 1804212 h 1923076"/>
                <a:gd name="connsiteX134" fmla="*/ 1026485 w 1848623"/>
                <a:gd name="connsiteY134" fmla="*/ 1807044 h 1923076"/>
                <a:gd name="connsiteX135" fmla="*/ 1004200 w 1848623"/>
                <a:gd name="connsiteY135" fmla="*/ 1810757 h 1923076"/>
                <a:gd name="connsiteX136" fmla="*/ 986350 w 1848623"/>
                <a:gd name="connsiteY136" fmla="*/ 1818742 h 1923076"/>
                <a:gd name="connsiteX137" fmla="*/ 985893 w 1848623"/>
                <a:gd name="connsiteY137" fmla="*/ 1818407 h 1923076"/>
                <a:gd name="connsiteX138" fmla="*/ 962811 w 1848623"/>
                <a:gd name="connsiteY138" fmla="*/ 1821193 h 1923076"/>
                <a:gd name="connsiteX139" fmla="*/ 979790 w 1848623"/>
                <a:gd name="connsiteY139" fmla="*/ 1814117 h 1923076"/>
                <a:gd name="connsiteX140" fmla="*/ 967055 w 1848623"/>
                <a:gd name="connsiteY140" fmla="*/ 1814117 h 1923076"/>
                <a:gd name="connsiteX141" fmla="*/ 958034 w 1848623"/>
                <a:gd name="connsiteY141" fmla="*/ 1817302 h 1923076"/>
                <a:gd name="connsiteX142" fmla="*/ 957586 w 1848623"/>
                <a:gd name="connsiteY142" fmla="*/ 1817330 h 1923076"/>
                <a:gd name="connsiteX143" fmla="*/ 959373 w 1848623"/>
                <a:gd name="connsiteY143" fmla="*/ 1818643 h 1923076"/>
                <a:gd name="connsiteX144" fmla="*/ 953361 w 1848623"/>
                <a:gd name="connsiteY144" fmla="*/ 1820546 h 1923076"/>
                <a:gd name="connsiteX145" fmla="*/ 951544 w 1848623"/>
                <a:gd name="connsiteY145" fmla="*/ 1817720 h 1923076"/>
                <a:gd name="connsiteX146" fmla="*/ 941584 w 1848623"/>
                <a:gd name="connsiteY146" fmla="*/ 1818364 h 1923076"/>
                <a:gd name="connsiteX147" fmla="*/ 945830 w 1848623"/>
                <a:gd name="connsiteY147" fmla="*/ 1824023 h 1923076"/>
                <a:gd name="connsiteX148" fmla="*/ 937339 w 1848623"/>
                <a:gd name="connsiteY148" fmla="*/ 1822608 h 1923076"/>
                <a:gd name="connsiteX149" fmla="*/ 937339 w 1848623"/>
                <a:gd name="connsiteY149" fmla="*/ 1815534 h 1923076"/>
                <a:gd name="connsiteX150" fmla="*/ 901964 w 1848623"/>
                <a:gd name="connsiteY150" fmla="*/ 1825438 h 1923076"/>
                <a:gd name="connsiteX151" fmla="*/ 920360 w 1848623"/>
                <a:gd name="connsiteY151" fmla="*/ 1825438 h 1923076"/>
                <a:gd name="connsiteX152" fmla="*/ 915381 w 1848623"/>
                <a:gd name="connsiteY152" fmla="*/ 1827927 h 1923076"/>
                <a:gd name="connsiteX153" fmla="*/ 904794 w 1848623"/>
                <a:gd name="connsiteY153" fmla="*/ 1828267 h 1923076"/>
                <a:gd name="connsiteX154" fmla="*/ 918943 w 1848623"/>
                <a:gd name="connsiteY154" fmla="*/ 1829684 h 1923076"/>
                <a:gd name="connsiteX155" fmla="*/ 914699 w 1848623"/>
                <a:gd name="connsiteY155" fmla="*/ 1828267 h 1923076"/>
                <a:gd name="connsiteX156" fmla="*/ 915381 w 1848623"/>
                <a:gd name="connsiteY156" fmla="*/ 1827927 h 1923076"/>
                <a:gd name="connsiteX157" fmla="*/ 948659 w 1848623"/>
                <a:gd name="connsiteY157" fmla="*/ 1826854 h 1923076"/>
                <a:gd name="connsiteX158" fmla="*/ 969885 w 1848623"/>
                <a:gd name="connsiteY158" fmla="*/ 1824023 h 1923076"/>
                <a:gd name="connsiteX159" fmla="*/ 989696 w 1848623"/>
                <a:gd name="connsiteY159" fmla="*/ 1821193 h 1923076"/>
                <a:gd name="connsiteX160" fmla="*/ 986911 w 1848623"/>
                <a:gd name="connsiteY160" fmla="*/ 1819153 h 1923076"/>
                <a:gd name="connsiteX161" fmla="*/ 992172 w 1848623"/>
                <a:gd name="connsiteY161" fmla="*/ 1818010 h 1923076"/>
                <a:gd name="connsiteX162" fmla="*/ 998186 w 1848623"/>
                <a:gd name="connsiteY162" fmla="*/ 1818364 h 1923076"/>
                <a:gd name="connsiteX163" fmla="*/ 996771 w 1848623"/>
                <a:gd name="connsiteY163" fmla="*/ 1824023 h 1923076"/>
                <a:gd name="connsiteX164" fmla="*/ 1009506 w 1848623"/>
                <a:gd name="connsiteY164" fmla="*/ 1822608 h 1923076"/>
                <a:gd name="connsiteX165" fmla="*/ 1002432 w 1848623"/>
                <a:gd name="connsiteY165" fmla="*/ 1818364 h 1923076"/>
                <a:gd name="connsiteX166" fmla="*/ 1043467 w 1848623"/>
                <a:gd name="connsiteY166" fmla="*/ 1812703 h 1923076"/>
                <a:gd name="connsiteX167" fmla="*/ 1054787 w 1848623"/>
                <a:gd name="connsiteY167" fmla="*/ 1809873 h 1923076"/>
                <a:gd name="connsiteX168" fmla="*/ 1064694 w 1848623"/>
                <a:gd name="connsiteY168" fmla="*/ 1807044 h 1923076"/>
                <a:gd name="connsiteX169" fmla="*/ 1083088 w 1848623"/>
                <a:gd name="connsiteY169" fmla="*/ 1799968 h 1923076"/>
                <a:gd name="connsiteX170" fmla="*/ 1080258 w 1848623"/>
                <a:gd name="connsiteY170" fmla="*/ 1797136 h 1923076"/>
                <a:gd name="connsiteX171" fmla="*/ 521668 w 1848623"/>
                <a:gd name="connsiteY171" fmla="*/ 1794540 h 1923076"/>
                <a:gd name="connsiteX172" fmla="*/ 525565 w 1848623"/>
                <a:gd name="connsiteY172" fmla="*/ 1795936 h 1923076"/>
                <a:gd name="connsiteX173" fmla="*/ 525565 w 1848623"/>
                <a:gd name="connsiteY173" fmla="*/ 1797136 h 1923076"/>
                <a:gd name="connsiteX174" fmla="*/ 525565 w 1848623"/>
                <a:gd name="connsiteY174" fmla="*/ 1793256 h 1923076"/>
                <a:gd name="connsiteX175" fmla="*/ 527655 w 1848623"/>
                <a:gd name="connsiteY175" fmla="*/ 1794033 h 1923076"/>
                <a:gd name="connsiteX176" fmla="*/ 528311 w 1848623"/>
                <a:gd name="connsiteY176" fmla="*/ 1794390 h 1923076"/>
                <a:gd name="connsiteX177" fmla="*/ 526449 w 1848623"/>
                <a:gd name="connsiteY177" fmla="*/ 1796252 h 1923076"/>
                <a:gd name="connsiteX178" fmla="*/ 525565 w 1848623"/>
                <a:gd name="connsiteY178" fmla="*/ 1795936 h 1923076"/>
                <a:gd name="connsiteX179" fmla="*/ 518761 w 1848623"/>
                <a:gd name="connsiteY179" fmla="*/ 1792602 h 1923076"/>
                <a:gd name="connsiteX180" fmla="*/ 521668 w 1848623"/>
                <a:gd name="connsiteY180" fmla="*/ 1794540 h 1923076"/>
                <a:gd name="connsiteX181" fmla="*/ 517074 w 1848623"/>
                <a:gd name="connsiteY181" fmla="*/ 1792892 h 1923076"/>
                <a:gd name="connsiteX182" fmla="*/ 1353360 w 1848623"/>
                <a:gd name="connsiteY182" fmla="*/ 1787233 h 1923076"/>
                <a:gd name="connsiteX183" fmla="*/ 1339210 w 1848623"/>
                <a:gd name="connsiteY183" fmla="*/ 1799968 h 1923076"/>
                <a:gd name="connsiteX184" fmla="*/ 1353360 w 1848623"/>
                <a:gd name="connsiteY184" fmla="*/ 1787233 h 1923076"/>
                <a:gd name="connsiteX185" fmla="*/ 1398642 w 1848623"/>
                <a:gd name="connsiteY185" fmla="*/ 1782987 h 1923076"/>
                <a:gd name="connsiteX186" fmla="*/ 1402887 w 1848623"/>
                <a:gd name="connsiteY186" fmla="*/ 1784403 h 1923076"/>
                <a:gd name="connsiteX187" fmla="*/ 1401472 w 1848623"/>
                <a:gd name="connsiteY187" fmla="*/ 1785816 h 1923076"/>
                <a:gd name="connsiteX188" fmla="*/ 1391566 w 1848623"/>
                <a:gd name="connsiteY188" fmla="*/ 1788648 h 1923076"/>
                <a:gd name="connsiteX189" fmla="*/ 1398642 w 1848623"/>
                <a:gd name="connsiteY189" fmla="*/ 1782987 h 1923076"/>
                <a:gd name="connsiteX190" fmla="*/ 583771 w 1848623"/>
                <a:gd name="connsiteY190" fmla="*/ 1763857 h 1923076"/>
                <a:gd name="connsiteX191" fmla="*/ 659993 w 1848623"/>
                <a:gd name="connsiteY191" fmla="*/ 1787233 h 1923076"/>
                <a:gd name="connsiteX192" fmla="*/ 687586 w 1848623"/>
                <a:gd name="connsiteY192" fmla="*/ 1790238 h 1923076"/>
                <a:gd name="connsiteX193" fmla="*/ 696783 w 1848623"/>
                <a:gd name="connsiteY193" fmla="*/ 1794251 h 1923076"/>
                <a:gd name="connsiteX194" fmla="*/ 696783 w 1848623"/>
                <a:gd name="connsiteY194" fmla="*/ 1798553 h 1923076"/>
                <a:gd name="connsiteX195" fmla="*/ 640183 w 1848623"/>
                <a:gd name="connsiteY195" fmla="*/ 1784403 h 1923076"/>
                <a:gd name="connsiteX196" fmla="*/ 584995 w 1848623"/>
                <a:gd name="connsiteY196" fmla="*/ 1764593 h 1923076"/>
                <a:gd name="connsiteX197" fmla="*/ 1401472 w 1848623"/>
                <a:gd name="connsiteY197" fmla="*/ 1763176 h 1923076"/>
                <a:gd name="connsiteX198" fmla="*/ 1394396 w 1848623"/>
                <a:gd name="connsiteY198" fmla="*/ 1767422 h 1923076"/>
                <a:gd name="connsiteX199" fmla="*/ 1402887 w 1848623"/>
                <a:gd name="connsiteY199" fmla="*/ 1766006 h 1923076"/>
                <a:gd name="connsiteX200" fmla="*/ 410161 w 1848623"/>
                <a:gd name="connsiteY200" fmla="*/ 1759246 h 1923076"/>
                <a:gd name="connsiteX201" fmla="*/ 429341 w 1848623"/>
                <a:gd name="connsiteY201" fmla="*/ 1768837 h 1923076"/>
                <a:gd name="connsiteX202" fmla="*/ 439248 w 1848623"/>
                <a:gd name="connsiteY202" fmla="*/ 1778742 h 1923076"/>
                <a:gd name="connsiteX203" fmla="*/ 443493 w 1848623"/>
                <a:gd name="connsiteY203" fmla="*/ 1780157 h 1923076"/>
                <a:gd name="connsiteX204" fmla="*/ 447739 w 1848623"/>
                <a:gd name="connsiteY204" fmla="*/ 1775913 h 1923076"/>
                <a:gd name="connsiteX205" fmla="*/ 454813 w 1848623"/>
                <a:gd name="connsiteY205" fmla="*/ 1781572 h 1923076"/>
                <a:gd name="connsiteX206" fmla="*/ 489108 w 1848623"/>
                <a:gd name="connsiteY206" fmla="*/ 1803996 h 1923076"/>
                <a:gd name="connsiteX207" fmla="*/ 477453 w 1848623"/>
                <a:gd name="connsiteY207" fmla="*/ 1797845 h 1923076"/>
                <a:gd name="connsiteX208" fmla="*/ 451983 w 1848623"/>
                <a:gd name="connsiteY208" fmla="*/ 1792892 h 1923076"/>
                <a:gd name="connsiteX209" fmla="*/ 439248 w 1848623"/>
                <a:gd name="connsiteY209" fmla="*/ 1787233 h 1923076"/>
                <a:gd name="connsiteX210" fmla="*/ 399627 w 1848623"/>
                <a:gd name="connsiteY210" fmla="*/ 1760346 h 1923076"/>
                <a:gd name="connsiteX211" fmla="*/ 410947 w 1848623"/>
                <a:gd name="connsiteY211" fmla="*/ 1763176 h 1923076"/>
                <a:gd name="connsiteX212" fmla="*/ 405589 w 1848623"/>
                <a:gd name="connsiteY212" fmla="*/ 1753474 h 1923076"/>
                <a:gd name="connsiteX213" fmla="*/ 409532 w 1848623"/>
                <a:gd name="connsiteY213" fmla="*/ 1756102 h 1923076"/>
                <a:gd name="connsiteX214" fmla="*/ 410161 w 1848623"/>
                <a:gd name="connsiteY214" fmla="*/ 1759246 h 1923076"/>
                <a:gd name="connsiteX215" fmla="*/ 409532 w 1848623"/>
                <a:gd name="connsiteY215" fmla="*/ 1758932 h 1923076"/>
                <a:gd name="connsiteX216" fmla="*/ 1412792 w 1848623"/>
                <a:gd name="connsiteY216" fmla="*/ 1750441 h 1923076"/>
                <a:gd name="connsiteX217" fmla="*/ 1402887 w 1848623"/>
                <a:gd name="connsiteY217" fmla="*/ 1760346 h 1923076"/>
                <a:gd name="connsiteX218" fmla="*/ 1415621 w 1848623"/>
                <a:gd name="connsiteY218" fmla="*/ 1753273 h 1923076"/>
                <a:gd name="connsiteX219" fmla="*/ 1479298 w 1848623"/>
                <a:gd name="connsiteY219" fmla="*/ 1729216 h 1923076"/>
                <a:gd name="connsiteX220" fmla="*/ 1483544 w 1848623"/>
                <a:gd name="connsiteY220" fmla="*/ 1737706 h 1923076"/>
                <a:gd name="connsiteX221" fmla="*/ 1479298 w 1848623"/>
                <a:gd name="connsiteY221" fmla="*/ 1729216 h 1923076"/>
                <a:gd name="connsiteX222" fmla="*/ 1426942 w 1848623"/>
                <a:gd name="connsiteY222" fmla="*/ 1729216 h 1923076"/>
                <a:gd name="connsiteX223" fmla="*/ 1392981 w 1848623"/>
                <a:gd name="connsiteY223" fmla="*/ 1754685 h 1923076"/>
                <a:gd name="connsiteX224" fmla="*/ 1370341 w 1848623"/>
                <a:gd name="connsiteY224" fmla="*/ 1775913 h 1923076"/>
                <a:gd name="connsiteX225" fmla="*/ 1400055 w 1848623"/>
                <a:gd name="connsiteY225" fmla="*/ 1754685 h 1923076"/>
                <a:gd name="connsiteX226" fmla="*/ 1426942 w 1848623"/>
                <a:gd name="connsiteY226" fmla="*/ 1729216 h 1923076"/>
                <a:gd name="connsiteX227" fmla="*/ 1494864 w 1848623"/>
                <a:gd name="connsiteY227" fmla="*/ 1723555 h 1923076"/>
                <a:gd name="connsiteX228" fmla="*/ 1494864 w 1848623"/>
                <a:gd name="connsiteY228" fmla="*/ 1727801 h 1923076"/>
                <a:gd name="connsiteX229" fmla="*/ 1490618 w 1848623"/>
                <a:gd name="connsiteY229" fmla="*/ 1727801 h 1923076"/>
                <a:gd name="connsiteX230" fmla="*/ 1484959 w 1848623"/>
                <a:gd name="connsiteY230" fmla="*/ 1727801 h 1923076"/>
                <a:gd name="connsiteX231" fmla="*/ 1489203 w 1848623"/>
                <a:gd name="connsiteY231" fmla="*/ 1724971 h 1923076"/>
                <a:gd name="connsiteX232" fmla="*/ 1494864 w 1848623"/>
                <a:gd name="connsiteY232" fmla="*/ 1723555 h 1923076"/>
                <a:gd name="connsiteX233" fmla="*/ 610467 w 1848623"/>
                <a:gd name="connsiteY233" fmla="*/ 1723555 h 1923076"/>
                <a:gd name="connsiteX234" fmla="*/ 624616 w 1848623"/>
                <a:gd name="connsiteY234" fmla="*/ 1734875 h 1923076"/>
                <a:gd name="connsiteX235" fmla="*/ 624729 w 1848623"/>
                <a:gd name="connsiteY235" fmla="*/ 1735431 h 1923076"/>
                <a:gd name="connsiteX236" fmla="*/ 628189 w 1848623"/>
                <a:gd name="connsiteY236" fmla="*/ 1737634 h 1923076"/>
                <a:gd name="connsiteX237" fmla="*/ 638552 w 1848623"/>
                <a:gd name="connsiteY237" fmla="*/ 1747998 h 1923076"/>
                <a:gd name="connsiteX238" fmla="*/ 637227 w 1848623"/>
                <a:gd name="connsiteY238" fmla="*/ 1752470 h 1923076"/>
                <a:gd name="connsiteX239" fmla="*/ 640183 w 1848623"/>
                <a:gd name="connsiteY239" fmla="*/ 1754685 h 1923076"/>
                <a:gd name="connsiteX240" fmla="*/ 650086 w 1848623"/>
                <a:gd name="connsiteY240" fmla="*/ 1760346 h 1923076"/>
                <a:gd name="connsiteX241" fmla="*/ 640183 w 1848623"/>
                <a:gd name="connsiteY241" fmla="*/ 1756102 h 1923076"/>
                <a:gd name="connsiteX242" fmla="*/ 659993 w 1848623"/>
                <a:gd name="connsiteY242" fmla="*/ 1763176 h 1923076"/>
                <a:gd name="connsiteX243" fmla="*/ 652918 w 1848623"/>
                <a:gd name="connsiteY243" fmla="*/ 1757517 h 1923076"/>
                <a:gd name="connsiteX244" fmla="*/ 674143 w 1848623"/>
                <a:gd name="connsiteY244" fmla="*/ 1761761 h 1923076"/>
                <a:gd name="connsiteX245" fmla="*/ 672728 w 1848623"/>
                <a:gd name="connsiteY245" fmla="*/ 1760346 h 1923076"/>
                <a:gd name="connsiteX246" fmla="*/ 702444 w 1848623"/>
                <a:gd name="connsiteY246" fmla="*/ 1764593 h 1923076"/>
                <a:gd name="connsiteX247" fmla="*/ 703857 w 1848623"/>
                <a:gd name="connsiteY247" fmla="*/ 1763176 h 1923076"/>
                <a:gd name="connsiteX248" fmla="*/ 674143 w 1848623"/>
                <a:gd name="connsiteY248" fmla="*/ 1744782 h 1923076"/>
                <a:gd name="connsiteX249" fmla="*/ 659993 w 1848623"/>
                <a:gd name="connsiteY249" fmla="*/ 1736291 h 1923076"/>
                <a:gd name="connsiteX250" fmla="*/ 652918 w 1848623"/>
                <a:gd name="connsiteY250" fmla="*/ 1739121 h 1923076"/>
                <a:gd name="connsiteX251" fmla="*/ 645842 w 1848623"/>
                <a:gd name="connsiteY251" fmla="*/ 1737706 h 1923076"/>
                <a:gd name="connsiteX252" fmla="*/ 640828 w 1848623"/>
                <a:gd name="connsiteY252" fmla="*/ 1731688 h 1923076"/>
                <a:gd name="connsiteX253" fmla="*/ 625595 w 1848623"/>
                <a:gd name="connsiteY253" fmla="*/ 1728565 h 1923076"/>
                <a:gd name="connsiteX254" fmla="*/ 625371 w 1848623"/>
                <a:gd name="connsiteY254" fmla="*/ 1726536 h 1923076"/>
                <a:gd name="connsiteX255" fmla="*/ 621615 w 1848623"/>
                <a:gd name="connsiteY255" fmla="*/ 1725785 h 1923076"/>
                <a:gd name="connsiteX256" fmla="*/ 621709 w 1848623"/>
                <a:gd name="connsiteY256" fmla="*/ 1725974 h 1923076"/>
                <a:gd name="connsiteX257" fmla="*/ 621411 w 1848623"/>
                <a:gd name="connsiteY257" fmla="*/ 1725744 h 1923076"/>
                <a:gd name="connsiteX258" fmla="*/ 1533069 w 1848623"/>
                <a:gd name="connsiteY258" fmla="*/ 1700914 h 1923076"/>
                <a:gd name="connsiteX259" fmla="*/ 1523165 w 1848623"/>
                <a:gd name="connsiteY259" fmla="*/ 1710820 h 1923076"/>
                <a:gd name="connsiteX260" fmla="*/ 1528825 w 1848623"/>
                <a:gd name="connsiteY260" fmla="*/ 1703744 h 1923076"/>
                <a:gd name="connsiteX261" fmla="*/ 1523165 w 1848623"/>
                <a:gd name="connsiteY261" fmla="*/ 1707990 h 1923076"/>
                <a:gd name="connsiteX262" fmla="*/ 1520334 w 1848623"/>
                <a:gd name="connsiteY262" fmla="*/ 1705159 h 1923076"/>
                <a:gd name="connsiteX263" fmla="*/ 1533069 w 1848623"/>
                <a:gd name="connsiteY263" fmla="*/ 1700914 h 1923076"/>
                <a:gd name="connsiteX264" fmla="*/ 427381 w 1848623"/>
                <a:gd name="connsiteY264" fmla="*/ 1692289 h 1923076"/>
                <a:gd name="connsiteX265" fmla="*/ 444223 w 1848623"/>
                <a:gd name="connsiteY265" fmla="*/ 1698767 h 1923076"/>
                <a:gd name="connsiteX266" fmla="*/ 444223 w 1848623"/>
                <a:gd name="connsiteY266" fmla="*/ 1693585 h 1923076"/>
                <a:gd name="connsiteX267" fmla="*/ 458473 w 1848623"/>
                <a:gd name="connsiteY267" fmla="*/ 1701356 h 1923076"/>
                <a:gd name="connsiteX268" fmla="*/ 453291 w 1848623"/>
                <a:gd name="connsiteY268" fmla="*/ 1696176 h 1923076"/>
                <a:gd name="connsiteX269" fmla="*/ 464949 w 1848623"/>
                <a:gd name="connsiteY269" fmla="*/ 1697471 h 1923076"/>
                <a:gd name="connsiteX270" fmla="*/ 461064 w 1848623"/>
                <a:gd name="connsiteY270" fmla="*/ 1701356 h 1923076"/>
                <a:gd name="connsiteX271" fmla="*/ 468837 w 1848623"/>
                <a:gd name="connsiteY271" fmla="*/ 1709131 h 1923076"/>
                <a:gd name="connsiteX272" fmla="*/ 463655 w 1848623"/>
                <a:gd name="connsiteY272" fmla="*/ 1710426 h 1923076"/>
                <a:gd name="connsiteX273" fmla="*/ 437745 w 1848623"/>
                <a:gd name="connsiteY273" fmla="*/ 1701356 h 1923076"/>
                <a:gd name="connsiteX274" fmla="*/ 427381 w 1848623"/>
                <a:gd name="connsiteY274" fmla="*/ 1692289 h 1923076"/>
                <a:gd name="connsiteX275" fmla="*/ 300573 w 1848623"/>
                <a:gd name="connsiteY275" fmla="*/ 1671198 h 1923076"/>
                <a:gd name="connsiteX276" fmla="*/ 341610 w 1848623"/>
                <a:gd name="connsiteY276" fmla="*/ 1705159 h 1923076"/>
                <a:gd name="connsiteX277" fmla="*/ 388307 w 1848623"/>
                <a:gd name="connsiteY277" fmla="*/ 1741951 h 1923076"/>
                <a:gd name="connsiteX278" fmla="*/ 402634 w 1848623"/>
                <a:gd name="connsiteY278" fmla="*/ 1749381 h 1923076"/>
                <a:gd name="connsiteX279" fmla="*/ 405589 w 1848623"/>
                <a:gd name="connsiteY279" fmla="*/ 1753474 h 1923076"/>
                <a:gd name="connsiteX280" fmla="*/ 371326 w 1848623"/>
                <a:gd name="connsiteY280" fmla="*/ 1730630 h 1923076"/>
                <a:gd name="connsiteX281" fmla="*/ 335950 w 1848623"/>
                <a:gd name="connsiteY281" fmla="*/ 1705159 h 1923076"/>
                <a:gd name="connsiteX282" fmla="*/ 300573 w 1848623"/>
                <a:gd name="connsiteY282" fmla="*/ 1671198 h 1923076"/>
                <a:gd name="connsiteX283" fmla="*/ 560942 w 1848623"/>
                <a:gd name="connsiteY283" fmla="*/ 1669784 h 1923076"/>
                <a:gd name="connsiteX284" fmla="*/ 565184 w 1848623"/>
                <a:gd name="connsiteY284" fmla="*/ 1671198 h 1923076"/>
                <a:gd name="connsiteX285" fmla="*/ 565184 w 1848623"/>
                <a:gd name="connsiteY285" fmla="*/ 1669784 h 1923076"/>
                <a:gd name="connsiteX286" fmla="*/ 562355 w 1848623"/>
                <a:gd name="connsiteY286" fmla="*/ 1669784 h 1923076"/>
                <a:gd name="connsiteX287" fmla="*/ 560942 w 1848623"/>
                <a:gd name="connsiteY287" fmla="*/ 1669784 h 1923076"/>
                <a:gd name="connsiteX288" fmla="*/ 440663 w 1848623"/>
                <a:gd name="connsiteY288" fmla="*/ 1662708 h 1923076"/>
                <a:gd name="connsiteX289" fmla="*/ 440711 w 1848623"/>
                <a:gd name="connsiteY289" fmla="*/ 1662819 h 1923076"/>
                <a:gd name="connsiteX290" fmla="*/ 440604 w 1848623"/>
                <a:gd name="connsiteY290" fmla="*/ 1662730 h 1923076"/>
                <a:gd name="connsiteX291" fmla="*/ 433587 w 1848623"/>
                <a:gd name="connsiteY291" fmla="*/ 1657049 h 1923076"/>
                <a:gd name="connsiteX292" fmla="*/ 440604 w 1848623"/>
                <a:gd name="connsiteY292" fmla="*/ 1662730 h 1923076"/>
                <a:gd name="connsiteX293" fmla="*/ 439248 w 1848623"/>
                <a:gd name="connsiteY293" fmla="*/ 1663239 h 1923076"/>
                <a:gd name="connsiteX294" fmla="*/ 437832 w 1848623"/>
                <a:gd name="connsiteY294" fmla="*/ 1666952 h 1923076"/>
                <a:gd name="connsiteX295" fmla="*/ 433587 w 1848623"/>
                <a:gd name="connsiteY295" fmla="*/ 1657049 h 1923076"/>
                <a:gd name="connsiteX296" fmla="*/ 1567560 w 1848623"/>
                <a:gd name="connsiteY296" fmla="*/ 1648381 h 1923076"/>
                <a:gd name="connsiteX297" fmla="*/ 1567371 w 1848623"/>
                <a:gd name="connsiteY297" fmla="*/ 1649964 h 1923076"/>
                <a:gd name="connsiteX298" fmla="*/ 1564200 w 1848623"/>
                <a:gd name="connsiteY298" fmla="*/ 1652803 h 1923076"/>
                <a:gd name="connsiteX299" fmla="*/ 1566920 w 1848623"/>
                <a:gd name="connsiteY299" fmla="*/ 1648784 h 1923076"/>
                <a:gd name="connsiteX300" fmla="*/ 1571298 w 1848623"/>
                <a:gd name="connsiteY300" fmla="*/ 1646446 h 1923076"/>
                <a:gd name="connsiteX301" fmla="*/ 1567029 w 1848623"/>
                <a:gd name="connsiteY301" fmla="*/ 1652803 h 1923076"/>
                <a:gd name="connsiteX302" fmla="*/ 1567371 w 1848623"/>
                <a:gd name="connsiteY302" fmla="*/ 1649964 h 1923076"/>
                <a:gd name="connsiteX303" fmla="*/ 1585427 w 1848623"/>
                <a:gd name="connsiteY303" fmla="*/ 1645729 h 1923076"/>
                <a:gd name="connsiteX304" fmla="*/ 1576937 w 1848623"/>
                <a:gd name="connsiteY304" fmla="*/ 1655632 h 1923076"/>
                <a:gd name="connsiteX305" fmla="*/ 1569861 w 1848623"/>
                <a:gd name="connsiteY305" fmla="*/ 1659878 h 1923076"/>
                <a:gd name="connsiteX306" fmla="*/ 1585427 w 1848623"/>
                <a:gd name="connsiteY306" fmla="*/ 1645729 h 1923076"/>
                <a:gd name="connsiteX307" fmla="*/ 1564200 w 1848623"/>
                <a:gd name="connsiteY307" fmla="*/ 1640068 h 1923076"/>
                <a:gd name="connsiteX308" fmla="*/ 1559955 w 1848623"/>
                <a:gd name="connsiteY308" fmla="*/ 1651388 h 1923076"/>
                <a:gd name="connsiteX309" fmla="*/ 1567029 w 1848623"/>
                <a:gd name="connsiteY309" fmla="*/ 1642897 h 1923076"/>
                <a:gd name="connsiteX310" fmla="*/ 1582239 w 1848623"/>
                <a:gd name="connsiteY310" fmla="*/ 1630159 h 1923076"/>
                <a:gd name="connsiteX311" fmla="*/ 1579413 w 1848623"/>
                <a:gd name="connsiteY311" fmla="*/ 1639184 h 1923076"/>
                <a:gd name="connsiteX312" fmla="*/ 1571298 w 1848623"/>
                <a:gd name="connsiteY312" fmla="*/ 1646446 h 1923076"/>
                <a:gd name="connsiteX313" fmla="*/ 413777 w 1848623"/>
                <a:gd name="connsiteY313" fmla="*/ 1624501 h 1923076"/>
                <a:gd name="connsiteX314" fmla="*/ 409532 w 1848623"/>
                <a:gd name="connsiteY314" fmla="*/ 1628748 h 1923076"/>
                <a:gd name="connsiteX315" fmla="*/ 413777 w 1848623"/>
                <a:gd name="connsiteY315" fmla="*/ 1625918 h 1923076"/>
                <a:gd name="connsiteX316" fmla="*/ 420852 w 1848623"/>
                <a:gd name="connsiteY316" fmla="*/ 1632992 h 1923076"/>
                <a:gd name="connsiteX317" fmla="*/ 420852 w 1848623"/>
                <a:gd name="connsiteY317" fmla="*/ 1631577 h 1923076"/>
                <a:gd name="connsiteX318" fmla="*/ 413777 w 1848623"/>
                <a:gd name="connsiteY318" fmla="*/ 1624501 h 1923076"/>
                <a:gd name="connsiteX319" fmla="*/ 1586775 w 1848623"/>
                <a:gd name="connsiteY319" fmla="*/ 1622156 h 1923076"/>
                <a:gd name="connsiteX320" fmla="*/ 1582949 w 1848623"/>
                <a:gd name="connsiteY320" fmla="*/ 1629101 h 1923076"/>
                <a:gd name="connsiteX321" fmla="*/ 1582239 w 1848623"/>
                <a:gd name="connsiteY321" fmla="*/ 1630159 h 1923076"/>
                <a:gd name="connsiteX322" fmla="*/ 1584010 w 1848623"/>
                <a:gd name="connsiteY322" fmla="*/ 1624501 h 1923076"/>
                <a:gd name="connsiteX323" fmla="*/ 447739 w 1848623"/>
                <a:gd name="connsiteY323" fmla="*/ 1618842 h 1923076"/>
                <a:gd name="connsiteX324" fmla="*/ 446322 w 1848623"/>
                <a:gd name="connsiteY324" fmla="*/ 1620257 h 1923076"/>
                <a:gd name="connsiteX325" fmla="*/ 444907 w 1848623"/>
                <a:gd name="connsiteY325" fmla="*/ 1621672 h 1923076"/>
                <a:gd name="connsiteX326" fmla="*/ 446322 w 1848623"/>
                <a:gd name="connsiteY326" fmla="*/ 1623087 h 1923076"/>
                <a:gd name="connsiteX327" fmla="*/ 447739 w 1848623"/>
                <a:gd name="connsiteY327" fmla="*/ 1621672 h 1923076"/>
                <a:gd name="connsiteX328" fmla="*/ 447739 w 1848623"/>
                <a:gd name="connsiteY328" fmla="*/ 1618842 h 1923076"/>
                <a:gd name="connsiteX329" fmla="*/ 1575520 w 1848623"/>
                <a:gd name="connsiteY329" fmla="*/ 1604691 h 1923076"/>
                <a:gd name="connsiteX330" fmla="*/ 1558541 w 1848623"/>
                <a:gd name="connsiteY330" fmla="*/ 1617427 h 1923076"/>
                <a:gd name="connsiteX331" fmla="*/ 1564200 w 1848623"/>
                <a:gd name="connsiteY331" fmla="*/ 1618842 h 1923076"/>
                <a:gd name="connsiteX332" fmla="*/ 1575520 w 1848623"/>
                <a:gd name="connsiteY332" fmla="*/ 1604691 h 1923076"/>
                <a:gd name="connsiteX333" fmla="*/ 1606651 w 1848623"/>
                <a:gd name="connsiteY333" fmla="*/ 1597617 h 1923076"/>
                <a:gd name="connsiteX334" fmla="*/ 1597984 w 1848623"/>
                <a:gd name="connsiteY334" fmla="*/ 1612652 h 1923076"/>
                <a:gd name="connsiteX335" fmla="*/ 1586775 w 1848623"/>
                <a:gd name="connsiteY335" fmla="*/ 1622156 h 1923076"/>
                <a:gd name="connsiteX336" fmla="*/ 1592501 w 1848623"/>
                <a:gd name="connsiteY336" fmla="*/ 1611766 h 1923076"/>
                <a:gd name="connsiteX337" fmla="*/ 1585427 w 1848623"/>
                <a:gd name="connsiteY337" fmla="*/ 1590541 h 1923076"/>
                <a:gd name="connsiteX338" fmla="*/ 1579766 w 1848623"/>
                <a:gd name="connsiteY338" fmla="*/ 1603278 h 1923076"/>
                <a:gd name="connsiteX339" fmla="*/ 1589671 w 1848623"/>
                <a:gd name="connsiteY339" fmla="*/ 1590541 h 1923076"/>
                <a:gd name="connsiteX340" fmla="*/ 1585427 w 1848623"/>
                <a:gd name="connsiteY340" fmla="*/ 1590541 h 1923076"/>
                <a:gd name="connsiteX341" fmla="*/ 1632122 w 1848623"/>
                <a:gd name="connsiteY341" fmla="*/ 1557995 h 1923076"/>
                <a:gd name="connsiteX342" fmla="*/ 1625047 w 1848623"/>
                <a:gd name="connsiteY342" fmla="*/ 1576389 h 1923076"/>
                <a:gd name="connsiteX343" fmla="*/ 1609482 w 1848623"/>
                <a:gd name="connsiteY343" fmla="*/ 1596200 h 1923076"/>
                <a:gd name="connsiteX344" fmla="*/ 1605236 w 1848623"/>
                <a:gd name="connsiteY344" fmla="*/ 1591956 h 1923076"/>
                <a:gd name="connsiteX345" fmla="*/ 1615629 w 1848623"/>
                <a:gd name="connsiteY345" fmla="*/ 1578829 h 1923076"/>
                <a:gd name="connsiteX346" fmla="*/ 1616558 w 1848623"/>
                <a:gd name="connsiteY346" fmla="*/ 1583467 h 1923076"/>
                <a:gd name="connsiteX347" fmla="*/ 1623632 w 1848623"/>
                <a:gd name="connsiteY347" fmla="*/ 1572145 h 1923076"/>
                <a:gd name="connsiteX348" fmla="*/ 1619663 w 1848623"/>
                <a:gd name="connsiteY348" fmla="*/ 1573734 h 1923076"/>
                <a:gd name="connsiteX349" fmla="*/ 1625870 w 1848623"/>
                <a:gd name="connsiteY349" fmla="*/ 1565894 h 1923076"/>
                <a:gd name="connsiteX350" fmla="*/ 1626461 w 1848623"/>
                <a:gd name="connsiteY350" fmla="*/ 1566486 h 1923076"/>
                <a:gd name="connsiteX351" fmla="*/ 1629901 w 1848623"/>
                <a:gd name="connsiteY351" fmla="*/ 1560801 h 1923076"/>
                <a:gd name="connsiteX352" fmla="*/ 323216 w 1848623"/>
                <a:gd name="connsiteY352" fmla="*/ 1552336 h 1923076"/>
                <a:gd name="connsiteX353" fmla="*/ 309064 w 1848623"/>
                <a:gd name="connsiteY353" fmla="*/ 1582050 h 1923076"/>
                <a:gd name="connsiteX354" fmla="*/ 311895 w 1848623"/>
                <a:gd name="connsiteY354" fmla="*/ 1584880 h 1923076"/>
                <a:gd name="connsiteX355" fmla="*/ 316140 w 1848623"/>
                <a:gd name="connsiteY355" fmla="*/ 1583467 h 1923076"/>
                <a:gd name="connsiteX356" fmla="*/ 328875 w 1848623"/>
                <a:gd name="connsiteY356" fmla="*/ 1556581 h 1923076"/>
                <a:gd name="connsiteX357" fmla="*/ 330289 w 1848623"/>
                <a:gd name="connsiteY357" fmla="*/ 1553749 h 1923076"/>
                <a:gd name="connsiteX358" fmla="*/ 328875 w 1848623"/>
                <a:gd name="connsiteY358" fmla="*/ 1552336 h 1923076"/>
                <a:gd name="connsiteX359" fmla="*/ 323216 w 1848623"/>
                <a:gd name="connsiteY359" fmla="*/ 1552336 h 1923076"/>
                <a:gd name="connsiteX360" fmla="*/ 309064 w 1848623"/>
                <a:gd name="connsiteY360" fmla="*/ 1541014 h 1923076"/>
                <a:gd name="connsiteX361" fmla="*/ 306234 w 1848623"/>
                <a:gd name="connsiteY361" fmla="*/ 1550920 h 1923076"/>
                <a:gd name="connsiteX362" fmla="*/ 303405 w 1848623"/>
                <a:gd name="connsiteY362" fmla="*/ 1553749 h 1923076"/>
                <a:gd name="connsiteX363" fmla="*/ 303405 w 1848623"/>
                <a:gd name="connsiteY363" fmla="*/ 1555166 h 1923076"/>
                <a:gd name="connsiteX364" fmla="*/ 306234 w 1848623"/>
                <a:gd name="connsiteY364" fmla="*/ 1550920 h 1923076"/>
                <a:gd name="connsiteX365" fmla="*/ 314725 w 1848623"/>
                <a:gd name="connsiteY365" fmla="*/ 1545259 h 1923076"/>
                <a:gd name="connsiteX366" fmla="*/ 316140 w 1848623"/>
                <a:gd name="connsiteY366" fmla="*/ 1541014 h 1923076"/>
                <a:gd name="connsiteX367" fmla="*/ 309064 w 1848623"/>
                <a:gd name="connsiteY367" fmla="*/ 1541014 h 1923076"/>
                <a:gd name="connsiteX368" fmla="*/ 294914 w 1848623"/>
                <a:gd name="connsiteY368" fmla="*/ 1532526 h 1923076"/>
                <a:gd name="connsiteX369" fmla="*/ 290668 w 1848623"/>
                <a:gd name="connsiteY369" fmla="*/ 1535355 h 1923076"/>
                <a:gd name="connsiteX370" fmla="*/ 294914 w 1848623"/>
                <a:gd name="connsiteY370" fmla="*/ 1538185 h 1923076"/>
                <a:gd name="connsiteX371" fmla="*/ 299159 w 1848623"/>
                <a:gd name="connsiteY371" fmla="*/ 1535355 h 1923076"/>
                <a:gd name="connsiteX372" fmla="*/ 294914 w 1848623"/>
                <a:gd name="connsiteY372" fmla="*/ 1532526 h 1923076"/>
                <a:gd name="connsiteX373" fmla="*/ 269443 w 1848623"/>
                <a:gd name="connsiteY373" fmla="*/ 1514128 h 1923076"/>
                <a:gd name="connsiteX374" fmla="*/ 269443 w 1848623"/>
                <a:gd name="connsiteY374" fmla="*/ 1515544 h 1923076"/>
                <a:gd name="connsiteX375" fmla="*/ 270656 w 1848623"/>
                <a:gd name="connsiteY375" fmla="*/ 1515948 h 1923076"/>
                <a:gd name="connsiteX376" fmla="*/ 272274 w 1848623"/>
                <a:gd name="connsiteY376" fmla="*/ 1518374 h 1923076"/>
                <a:gd name="connsiteX377" fmla="*/ 273687 w 1848623"/>
                <a:gd name="connsiteY377" fmla="*/ 1519436 h 1923076"/>
                <a:gd name="connsiteX378" fmla="*/ 273687 w 1848623"/>
                <a:gd name="connsiteY378" fmla="*/ 1524035 h 1923076"/>
                <a:gd name="connsiteX379" fmla="*/ 275104 w 1848623"/>
                <a:gd name="connsiteY379" fmla="*/ 1525450 h 1923076"/>
                <a:gd name="connsiteX380" fmla="*/ 277933 w 1848623"/>
                <a:gd name="connsiteY380" fmla="*/ 1522618 h 1923076"/>
                <a:gd name="connsiteX381" fmla="*/ 273687 w 1848623"/>
                <a:gd name="connsiteY381" fmla="*/ 1519436 h 1923076"/>
                <a:gd name="connsiteX382" fmla="*/ 273687 w 1848623"/>
                <a:gd name="connsiteY382" fmla="*/ 1516959 h 1923076"/>
                <a:gd name="connsiteX383" fmla="*/ 270656 w 1848623"/>
                <a:gd name="connsiteY383" fmla="*/ 1515948 h 1923076"/>
                <a:gd name="connsiteX384" fmla="*/ 1729759 w 1848623"/>
                <a:gd name="connsiteY384" fmla="*/ 1456112 h 1923076"/>
                <a:gd name="connsiteX385" fmla="*/ 1719854 w 1848623"/>
                <a:gd name="connsiteY385" fmla="*/ 1468847 h 1923076"/>
                <a:gd name="connsiteX386" fmla="*/ 1714195 w 1848623"/>
                <a:gd name="connsiteY386" fmla="*/ 1471677 h 1923076"/>
                <a:gd name="connsiteX387" fmla="*/ 1718439 w 1848623"/>
                <a:gd name="connsiteY387" fmla="*/ 1460357 h 1923076"/>
                <a:gd name="connsiteX388" fmla="*/ 1721270 w 1848623"/>
                <a:gd name="connsiteY388" fmla="*/ 1464603 h 1923076"/>
                <a:gd name="connsiteX389" fmla="*/ 1729759 w 1848623"/>
                <a:gd name="connsiteY389" fmla="*/ 1456112 h 1923076"/>
                <a:gd name="connsiteX390" fmla="*/ 253878 w 1848623"/>
                <a:gd name="connsiteY390" fmla="*/ 1444792 h 1923076"/>
                <a:gd name="connsiteX391" fmla="*/ 252463 w 1848623"/>
                <a:gd name="connsiteY391" fmla="*/ 1446207 h 1923076"/>
                <a:gd name="connsiteX392" fmla="*/ 251047 w 1848623"/>
                <a:gd name="connsiteY392" fmla="*/ 1447622 h 1923076"/>
                <a:gd name="connsiteX393" fmla="*/ 252463 w 1848623"/>
                <a:gd name="connsiteY393" fmla="*/ 1451866 h 1923076"/>
                <a:gd name="connsiteX394" fmla="*/ 255293 w 1848623"/>
                <a:gd name="connsiteY394" fmla="*/ 1449037 h 1923076"/>
                <a:gd name="connsiteX395" fmla="*/ 253878 w 1848623"/>
                <a:gd name="connsiteY395" fmla="*/ 1444792 h 1923076"/>
                <a:gd name="connsiteX396" fmla="*/ 1718402 w 1848623"/>
                <a:gd name="connsiteY396" fmla="*/ 1415650 h 1923076"/>
                <a:gd name="connsiteX397" fmla="*/ 1714709 w 1848623"/>
                <a:gd name="connsiteY397" fmla="*/ 1425496 h 1923076"/>
                <a:gd name="connsiteX398" fmla="*/ 1712780 w 1848623"/>
                <a:gd name="connsiteY398" fmla="*/ 1423567 h 1923076"/>
                <a:gd name="connsiteX399" fmla="*/ 1717733 w 1848623"/>
                <a:gd name="connsiteY399" fmla="*/ 1415960 h 1923076"/>
                <a:gd name="connsiteX400" fmla="*/ 1732591 w 1848623"/>
                <a:gd name="connsiteY400" fmla="*/ 1392436 h 1923076"/>
                <a:gd name="connsiteX401" fmla="*/ 1731074 w 1848623"/>
                <a:gd name="connsiteY401" fmla="*/ 1396379 h 1923076"/>
                <a:gd name="connsiteX402" fmla="*/ 1730717 w 1848623"/>
                <a:gd name="connsiteY402" fmla="*/ 1395310 h 1923076"/>
                <a:gd name="connsiteX403" fmla="*/ 1773625 w 1848623"/>
                <a:gd name="connsiteY403" fmla="*/ 1313193 h 1923076"/>
                <a:gd name="connsiteX404" fmla="*/ 1767966 w 1848623"/>
                <a:gd name="connsiteY404" fmla="*/ 1328760 h 1923076"/>
                <a:gd name="connsiteX405" fmla="*/ 1773625 w 1848623"/>
                <a:gd name="connsiteY405" fmla="*/ 1313193 h 1923076"/>
                <a:gd name="connsiteX406" fmla="*/ 1745325 w 1848623"/>
                <a:gd name="connsiteY406" fmla="*/ 1310364 h 1923076"/>
                <a:gd name="connsiteX407" fmla="*/ 1739664 w 1848623"/>
                <a:gd name="connsiteY407" fmla="*/ 1327343 h 1923076"/>
                <a:gd name="connsiteX408" fmla="*/ 1745325 w 1848623"/>
                <a:gd name="connsiteY408" fmla="*/ 1310364 h 1923076"/>
                <a:gd name="connsiteX409" fmla="*/ 1787776 w 1848623"/>
                <a:gd name="connsiteY409" fmla="*/ 1296212 h 1923076"/>
                <a:gd name="connsiteX410" fmla="*/ 1773625 w 1848623"/>
                <a:gd name="connsiteY410" fmla="*/ 1308949 h 1923076"/>
                <a:gd name="connsiteX411" fmla="*/ 1787776 w 1848623"/>
                <a:gd name="connsiteY411" fmla="*/ 1296212 h 1923076"/>
                <a:gd name="connsiteX412" fmla="*/ 1753814 w 1848623"/>
                <a:gd name="connsiteY412" fmla="*/ 1290553 h 1923076"/>
                <a:gd name="connsiteX413" fmla="*/ 1750985 w 1848623"/>
                <a:gd name="connsiteY413" fmla="*/ 1316023 h 1923076"/>
                <a:gd name="connsiteX414" fmla="*/ 1758060 w 1848623"/>
                <a:gd name="connsiteY414" fmla="*/ 1294799 h 1923076"/>
                <a:gd name="connsiteX415" fmla="*/ 1753814 w 1848623"/>
                <a:gd name="connsiteY415" fmla="*/ 1290553 h 1923076"/>
                <a:gd name="connsiteX416" fmla="*/ 1750985 w 1848623"/>
                <a:gd name="connsiteY416" fmla="*/ 1279233 h 1923076"/>
                <a:gd name="connsiteX417" fmla="*/ 1748155 w 1848623"/>
                <a:gd name="connsiteY417" fmla="*/ 1294799 h 1923076"/>
                <a:gd name="connsiteX418" fmla="*/ 1750985 w 1848623"/>
                <a:gd name="connsiteY418" fmla="*/ 1279233 h 1923076"/>
                <a:gd name="connsiteX419" fmla="*/ 1758060 w 1848623"/>
                <a:gd name="connsiteY419" fmla="*/ 1225460 h 1923076"/>
                <a:gd name="connsiteX420" fmla="*/ 1755231 w 1848623"/>
                <a:gd name="connsiteY420" fmla="*/ 1232536 h 1923076"/>
                <a:gd name="connsiteX421" fmla="*/ 1756646 w 1848623"/>
                <a:gd name="connsiteY421" fmla="*/ 1236780 h 1923076"/>
                <a:gd name="connsiteX422" fmla="*/ 1758060 w 1848623"/>
                <a:gd name="connsiteY422" fmla="*/ 1225460 h 1923076"/>
                <a:gd name="connsiteX423" fmla="*/ 1776456 w 1848623"/>
                <a:gd name="connsiteY423" fmla="*/ 1171689 h 1923076"/>
                <a:gd name="connsiteX424" fmla="*/ 1770795 w 1848623"/>
                <a:gd name="connsiteY424" fmla="*/ 1199990 h 1923076"/>
                <a:gd name="connsiteX425" fmla="*/ 1769380 w 1848623"/>
                <a:gd name="connsiteY425" fmla="*/ 1190085 h 1923076"/>
                <a:gd name="connsiteX426" fmla="*/ 1776456 w 1848623"/>
                <a:gd name="connsiteY426" fmla="*/ 1171689 h 1923076"/>
                <a:gd name="connsiteX427" fmla="*/ 1777871 w 1848623"/>
                <a:gd name="connsiteY427" fmla="*/ 1160369 h 1923076"/>
                <a:gd name="connsiteX428" fmla="*/ 1773625 w 1848623"/>
                <a:gd name="connsiteY428" fmla="*/ 1161786 h 1923076"/>
                <a:gd name="connsiteX429" fmla="*/ 1769380 w 1848623"/>
                <a:gd name="connsiteY429" fmla="*/ 1188670 h 1923076"/>
                <a:gd name="connsiteX430" fmla="*/ 1769380 w 1848623"/>
                <a:gd name="connsiteY430" fmla="*/ 1190085 h 1923076"/>
                <a:gd name="connsiteX431" fmla="*/ 1765134 w 1848623"/>
                <a:gd name="connsiteY431" fmla="*/ 1205649 h 1923076"/>
                <a:gd name="connsiteX432" fmla="*/ 1767966 w 1848623"/>
                <a:gd name="connsiteY432" fmla="*/ 1205649 h 1923076"/>
                <a:gd name="connsiteX433" fmla="*/ 1769380 w 1848623"/>
                <a:gd name="connsiteY433" fmla="*/ 1212727 h 1923076"/>
                <a:gd name="connsiteX434" fmla="*/ 1766551 w 1848623"/>
                <a:gd name="connsiteY434" fmla="*/ 1211310 h 1923076"/>
                <a:gd name="connsiteX435" fmla="*/ 1755231 w 1848623"/>
                <a:gd name="connsiteY435" fmla="*/ 1263669 h 1923076"/>
                <a:gd name="connsiteX436" fmla="*/ 1750985 w 1848623"/>
                <a:gd name="connsiteY436" fmla="*/ 1265081 h 1923076"/>
                <a:gd name="connsiteX437" fmla="*/ 1755231 w 1848623"/>
                <a:gd name="connsiteY437" fmla="*/ 1273572 h 1923076"/>
                <a:gd name="connsiteX438" fmla="*/ 1752401 w 1848623"/>
                <a:gd name="connsiteY438" fmla="*/ 1286309 h 1923076"/>
                <a:gd name="connsiteX439" fmla="*/ 1758060 w 1848623"/>
                <a:gd name="connsiteY439" fmla="*/ 1290553 h 1923076"/>
                <a:gd name="connsiteX440" fmla="*/ 1759475 w 1848623"/>
                <a:gd name="connsiteY440" fmla="*/ 1265081 h 1923076"/>
                <a:gd name="connsiteX441" fmla="*/ 1765134 w 1848623"/>
                <a:gd name="connsiteY441" fmla="*/ 1259422 h 1923076"/>
                <a:gd name="connsiteX442" fmla="*/ 1767966 w 1848623"/>
                <a:gd name="connsiteY442" fmla="*/ 1218386 h 1923076"/>
                <a:gd name="connsiteX443" fmla="*/ 1767966 w 1848623"/>
                <a:gd name="connsiteY443" fmla="*/ 1231121 h 1923076"/>
                <a:gd name="connsiteX444" fmla="*/ 1770795 w 1848623"/>
                <a:gd name="connsiteY444" fmla="*/ 1201405 h 1923076"/>
                <a:gd name="connsiteX445" fmla="*/ 1776456 w 1848623"/>
                <a:gd name="connsiteY445" fmla="*/ 1195746 h 1923076"/>
                <a:gd name="connsiteX446" fmla="*/ 1779286 w 1848623"/>
                <a:gd name="connsiteY446" fmla="*/ 1177350 h 1923076"/>
                <a:gd name="connsiteX447" fmla="*/ 1777871 w 1848623"/>
                <a:gd name="connsiteY447" fmla="*/ 1160369 h 1923076"/>
                <a:gd name="connsiteX448" fmla="*/ 1790606 w 1848623"/>
                <a:gd name="connsiteY448" fmla="*/ 1116503 h 1923076"/>
                <a:gd name="connsiteX449" fmla="*/ 1787776 w 1848623"/>
                <a:gd name="connsiteY449" fmla="*/ 1117918 h 1923076"/>
                <a:gd name="connsiteX450" fmla="*/ 1787776 w 1848623"/>
                <a:gd name="connsiteY450" fmla="*/ 1123577 h 1923076"/>
                <a:gd name="connsiteX451" fmla="*/ 1790606 w 1848623"/>
                <a:gd name="connsiteY451" fmla="*/ 1116503 h 1923076"/>
                <a:gd name="connsiteX452" fmla="*/ 1793436 w 1848623"/>
                <a:gd name="connsiteY452" fmla="*/ 1089617 h 1923076"/>
                <a:gd name="connsiteX453" fmla="*/ 1790606 w 1848623"/>
                <a:gd name="connsiteY453" fmla="*/ 1099524 h 1923076"/>
                <a:gd name="connsiteX454" fmla="*/ 1792021 w 1848623"/>
                <a:gd name="connsiteY454" fmla="*/ 1109427 h 1923076"/>
                <a:gd name="connsiteX455" fmla="*/ 1793436 w 1848623"/>
                <a:gd name="connsiteY455" fmla="*/ 1089617 h 1923076"/>
                <a:gd name="connsiteX456" fmla="*/ 1796265 w 1848623"/>
                <a:gd name="connsiteY456" fmla="*/ 1054242 h 1923076"/>
                <a:gd name="connsiteX457" fmla="*/ 1794852 w 1848623"/>
                <a:gd name="connsiteY457" fmla="*/ 1057071 h 1923076"/>
                <a:gd name="connsiteX458" fmla="*/ 1794852 w 1848623"/>
                <a:gd name="connsiteY458" fmla="*/ 1058486 h 1923076"/>
                <a:gd name="connsiteX459" fmla="*/ 1794852 w 1848623"/>
                <a:gd name="connsiteY459" fmla="*/ 1059903 h 1923076"/>
                <a:gd name="connsiteX460" fmla="*/ 1796178 w 1848623"/>
                <a:gd name="connsiteY460" fmla="*/ 1067870 h 1923076"/>
                <a:gd name="connsiteX461" fmla="*/ 1796051 w 1848623"/>
                <a:gd name="connsiteY461" fmla="*/ 1068068 h 1923076"/>
                <a:gd name="connsiteX462" fmla="*/ 1793436 w 1848623"/>
                <a:gd name="connsiteY462" fmla="*/ 1064147 h 1923076"/>
                <a:gd name="connsiteX463" fmla="*/ 1790606 w 1848623"/>
                <a:gd name="connsiteY463" fmla="*/ 1078297 h 1923076"/>
                <a:gd name="connsiteX464" fmla="*/ 1792021 w 1848623"/>
                <a:gd name="connsiteY464" fmla="*/ 1083958 h 1923076"/>
                <a:gd name="connsiteX465" fmla="*/ 1792729 w 1848623"/>
                <a:gd name="connsiteY465" fmla="*/ 1073168 h 1923076"/>
                <a:gd name="connsiteX466" fmla="*/ 1796051 w 1848623"/>
                <a:gd name="connsiteY466" fmla="*/ 1068068 h 1923076"/>
                <a:gd name="connsiteX467" fmla="*/ 1796265 w 1848623"/>
                <a:gd name="connsiteY467" fmla="*/ 1068393 h 1923076"/>
                <a:gd name="connsiteX468" fmla="*/ 1796178 w 1848623"/>
                <a:gd name="connsiteY468" fmla="*/ 1067870 h 1923076"/>
                <a:gd name="connsiteX469" fmla="*/ 1797682 w 1848623"/>
                <a:gd name="connsiteY469" fmla="*/ 1065562 h 1923076"/>
                <a:gd name="connsiteX470" fmla="*/ 1796265 w 1848623"/>
                <a:gd name="connsiteY470" fmla="*/ 1054242 h 1923076"/>
                <a:gd name="connsiteX471" fmla="*/ 1793436 w 1848623"/>
                <a:gd name="connsiteY471" fmla="*/ 994810 h 1923076"/>
                <a:gd name="connsiteX472" fmla="*/ 1787776 w 1848623"/>
                <a:gd name="connsiteY472" fmla="*/ 1001885 h 1923076"/>
                <a:gd name="connsiteX473" fmla="*/ 1787776 w 1848623"/>
                <a:gd name="connsiteY473" fmla="*/ 1003300 h 1923076"/>
                <a:gd name="connsiteX474" fmla="*/ 1789191 w 1848623"/>
                <a:gd name="connsiteY474" fmla="*/ 1014620 h 1923076"/>
                <a:gd name="connsiteX475" fmla="*/ 1790606 w 1848623"/>
                <a:gd name="connsiteY475" fmla="*/ 1054242 h 1923076"/>
                <a:gd name="connsiteX476" fmla="*/ 1794852 w 1848623"/>
                <a:gd name="connsiteY476" fmla="*/ 1037261 h 1923076"/>
                <a:gd name="connsiteX477" fmla="*/ 1790606 w 1848623"/>
                <a:gd name="connsiteY477" fmla="*/ 1034431 h 1923076"/>
                <a:gd name="connsiteX478" fmla="*/ 1794852 w 1848623"/>
                <a:gd name="connsiteY478" fmla="*/ 1030185 h 1923076"/>
                <a:gd name="connsiteX479" fmla="*/ 1793436 w 1848623"/>
                <a:gd name="connsiteY479" fmla="*/ 1006130 h 1923076"/>
                <a:gd name="connsiteX480" fmla="*/ 1793436 w 1848623"/>
                <a:gd name="connsiteY480" fmla="*/ 994810 h 1923076"/>
                <a:gd name="connsiteX481" fmla="*/ 1827396 w 1848623"/>
                <a:gd name="connsiteY481" fmla="*/ 915569 h 1923076"/>
                <a:gd name="connsiteX482" fmla="*/ 1830227 w 1848623"/>
                <a:gd name="connsiteY482" fmla="*/ 933963 h 1923076"/>
                <a:gd name="connsiteX483" fmla="*/ 1827396 w 1848623"/>
                <a:gd name="connsiteY483" fmla="*/ 915569 h 1923076"/>
                <a:gd name="connsiteX484" fmla="*/ 1820322 w 1848623"/>
                <a:gd name="connsiteY484" fmla="*/ 894341 h 1923076"/>
                <a:gd name="connsiteX485" fmla="*/ 1820322 w 1848623"/>
                <a:gd name="connsiteY485" fmla="*/ 912737 h 1923076"/>
                <a:gd name="connsiteX486" fmla="*/ 1820322 w 1848623"/>
                <a:gd name="connsiteY486" fmla="*/ 918398 h 1923076"/>
                <a:gd name="connsiteX487" fmla="*/ 1820322 w 1848623"/>
                <a:gd name="connsiteY487" fmla="*/ 894341 h 1923076"/>
                <a:gd name="connsiteX488" fmla="*/ 1818907 w 1848623"/>
                <a:gd name="connsiteY488" fmla="*/ 878777 h 1923076"/>
                <a:gd name="connsiteX489" fmla="*/ 1823152 w 1848623"/>
                <a:gd name="connsiteY489" fmla="*/ 891512 h 1923076"/>
                <a:gd name="connsiteX490" fmla="*/ 1818907 w 1848623"/>
                <a:gd name="connsiteY490" fmla="*/ 878777 h 1923076"/>
                <a:gd name="connsiteX491" fmla="*/ 1820322 w 1848623"/>
                <a:gd name="connsiteY491" fmla="*/ 866040 h 1923076"/>
                <a:gd name="connsiteX492" fmla="*/ 1817492 w 1848623"/>
                <a:gd name="connsiteY492" fmla="*/ 871701 h 1923076"/>
                <a:gd name="connsiteX493" fmla="*/ 1818907 w 1848623"/>
                <a:gd name="connsiteY493" fmla="*/ 874531 h 1923076"/>
                <a:gd name="connsiteX494" fmla="*/ 1820322 w 1848623"/>
                <a:gd name="connsiteY494" fmla="*/ 866040 h 1923076"/>
                <a:gd name="connsiteX495" fmla="*/ 1814663 w 1848623"/>
                <a:gd name="connsiteY495" fmla="*/ 846231 h 1923076"/>
                <a:gd name="connsiteX496" fmla="*/ 1814663 w 1848623"/>
                <a:gd name="connsiteY496" fmla="*/ 849061 h 1923076"/>
                <a:gd name="connsiteX497" fmla="*/ 1817492 w 1848623"/>
                <a:gd name="connsiteY497" fmla="*/ 850476 h 1923076"/>
                <a:gd name="connsiteX498" fmla="*/ 1814663 w 1848623"/>
                <a:gd name="connsiteY498" fmla="*/ 846231 h 1923076"/>
                <a:gd name="connsiteX499" fmla="*/ 1804756 w 1848623"/>
                <a:gd name="connsiteY499" fmla="*/ 822176 h 1923076"/>
                <a:gd name="connsiteX500" fmla="*/ 1800511 w 1848623"/>
                <a:gd name="connsiteY500" fmla="*/ 827836 h 1923076"/>
                <a:gd name="connsiteX501" fmla="*/ 1801926 w 1848623"/>
                <a:gd name="connsiteY501" fmla="*/ 830665 h 1923076"/>
                <a:gd name="connsiteX502" fmla="*/ 1806172 w 1848623"/>
                <a:gd name="connsiteY502" fmla="*/ 834909 h 1923076"/>
                <a:gd name="connsiteX503" fmla="*/ 1806172 w 1848623"/>
                <a:gd name="connsiteY503" fmla="*/ 837741 h 1923076"/>
                <a:gd name="connsiteX504" fmla="*/ 1809002 w 1848623"/>
                <a:gd name="connsiteY504" fmla="*/ 841987 h 1923076"/>
                <a:gd name="connsiteX505" fmla="*/ 1810417 w 1848623"/>
                <a:gd name="connsiteY505" fmla="*/ 837741 h 1923076"/>
                <a:gd name="connsiteX506" fmla="*/ 1807587 w 1848623"/>
                <a:gd name="connsiteY506" fmla="*/ 825006 h 1923076"/>
                <a:gd name="connsiteX507" fmla="*/ 1804756 w 1848623"/>
                <a:gd name="connsiteY507" fmla="*/ 822176 h 1923076"/>
                <a:gd name="connsiteX508" fmla="*/ 1799096 w 1848623"/>
                <a:gd name="connsiteY508" fmla="*/ 783968 h 1923076"/>
                <a:gd name="connsiteX509" fmla="*/ 1796265 w 1848623"/>
                <a:gd name="connsiteY509" fmla="*/ 791046 h 1923076"/>
                <a:gd name="connsiteX510" fmla="*/ 1799096 w 1848623"/>
                <a:gd name="connsiteY510" fmla="*/ 793875 h 1923076"/>
                <a:gd name="connsiteX511" fmla="*/ 1800511 w 1848623"/>
                <a:gd name="connsiteY511" fmla="*/ 793875 h 1923076"/>
                <a:gd name="connsiteX512" fmla="*/ 1799096 w 1848623"/>
                <a:gd name="connsiteY512" fmla="*/ 783968 h 1923076"/>
                <a:gd name="connsiteX513" fmla="*/ 1790606 w 1848623"/>
                <a:gd name="connsiteY513" fmla="*/ 759915 h 1923076"/>
                <a:gd name="connsiteX514" fmla="*/ 1790606 w 1848623"/>
                <a:gd name="connsiteY514" fmla="*/ 762744 h 1923076"/>
                <a:gd name="connsiteX515" fmla="*/ 1794852 w 1848623"/>
                <a:gd name="connsiteY515" fmla="*/ 782555 h 1923076"/>
                <a:gd name="connsiteX516" fmla="*/ 1796265 w 1848623"/>
                <a:gd name="connsiteY516" fmla="*/ 772648 h 1923076"/>
                <a:gd name="connsiteX517" fmla="*/ 1790606 w 1848623"/>
                <a:gd name="connsiteY517" fmla="*/ 759915 h 1923076"/>
                <a:gd name="connsiteX518" fmla="*/ 1799096 w 1848623"/>
                <a:gd name="connsiteY518" fmla="*/ 748593 h 1923076"/>
                <a:gd name="connsiteX519" fmla="*/ 1796265 w 1848623"/>
                <a:gd name="connsiteY519" fmla="*/ 751424 h 1923076"/>
                <a:gd name="connsiteX520" fmla="*/ 1799096 w 1848623"/>
                <a:gd name="connsiteY520" fmla="*/ 758498 h 1923076"/>
                <a:gd name="connsiteX521" fmla="*/ 1794852 w 1848623"/>
                <a:gd name="connsiteY521" fmla="*/ 757083 h 1923076"/>
                <a:gd name="connsiteX522" fmla="*/ 1797682 w 1848623"/>
                <a:gd name="connsiteY522" fmla="*/ 768404 h 1923076"/>
                <a:gd name="connsiteX523" fmla="*/ 1801926 w 1848623"/>
                <a:gd name="connsiteY523" fmla="*/ 766989 h 1923076"/>
                <a:gd name="connsiteX524" fmla="*/ 1799096 w 1848623"/>
                <a:gd name="connsiteY524" fmla="*/ 748593 h 1923076"/>
                <a:gd name="connsiteX525" fmla="*/ 1792021 w 1848623"/>
                <a:gd name="connsiteY525" fmla="*/ 720293 h 1923076"/>
                <a:gd name="connsiteX526" fmla="*/ 1789191 w 1848623"/>
                <a:gd name="connsiteY526" fmla="*/ 721706 h 1923076"/>
                <a:gd name="connsiteX527" fmla="*/ 1792021 w 1848623"/>
                <a:gd name="connsiteY527" fmla="*/ 728784 h 1923076"/>
                <a:gd name="connsiteX528" fmla="*/ 1792021 w 1848623"/>
                <a:gd name="connsiteY528" fmla="*/ 720293 h 1923076"/>
                <a:gd name="connsiteX529" fmla="*/ 1772212 w 1848623"/>
                <a:gd name="connsiteY529" fmla="*/ 706142 h 1923076"/>
                <a:gd name="connsiteX530" fmla="*/ 1770795 w 1848623"/>
                <a:gd name="connsiteY530" fmla="*/ 707557 h 1923076"/>
                <a:gd name="connsiteX531" fmla="*/ 1775041 w 1848623"/>
                <a:gd name="connsiteY531" fmla="*/ 717462 h 1923076"/>
                <a:gd name="connsiteX532" fmla="*/ 1772212 w 1848623"/>
                <a:gd name="connsiteY532" fmla="*/ 727367 h 1923076"/>
                <a:gd name="connsiteX533" fmla="*/ 1775041 w 1848623"/>
                <a:gd name="connsiteY533" fmla="*/ 731614 h 1923076"/>
                <a:gd name="connsiteX534" fmla="*/ 1786362 w 1848623"/>
                <a:gd name="connsiteY534" fmla="*/ 731614 h 1923076"/>
                <a:gd name="connsiteX535" fmla="*/ 1784945 w 1848623"/>
                <a:gd name="connsiteY535" fmla="*/ 727367 h 1923076"/>
                <a:gd name="connsiteX536" fmla="*/ 1786362 w 1848623"/>
                <a:gd name="connsiteY536" fmla="*/ 728784 h 1923076"/>
                <a:gd name="connsiteX537" fmla="*/ 1787776 w 1848623"/>
                <a:gd name="connsiteY537" fmla="*/ 725953 h 1923076"/>
                <a:gd name="connsiteX538" fmla="*/ 1786362 w 1848623"/>
                <a:gd name="connsiteY538" fmla="*/ 720293 h 1923076"/>
                <a:gd name="connsiteX539" fmla="*/ 1782115 w 1848623"/>
                <a:gd name="connsiteY539" fmla="*/ 717462 h 1923076"/>
                <a:gd name="connsiteX540" fmla="*/ 1773625 w 1848623"/>
                <a:gd name="connsiteY540" fmla="*/ 706142 h 1923076"/>
                <a:gd name="connsiteX541" fmla="*/ 1772212 w 1848623"/>
                <a:gd name="connsiteY541" fmla="*/ 706142 h 1923076"/>
                <a:gd name="connsiteX542" fmla="*/ 1725515 w 1848623"/>
                <a:gd name="connsiteY542" fmla="*/ 621240 h 1923076"/>
                <a:gd name="connsiteX543" fmla="*/ 1725515 w 1848623"/>
                <a:gd name="connsiteY543" fmla="*/ 625484 h 1923076"/>
                <a:gd name="connsiteX544" fmla="*/ 1728344 w 1848623"/>
                <a:gd name="connsiteY544" fmla="*/ 631145 h 1923076"/>
                <a:gd name="connsiteX545" fmla="*/ 1732591 w 1848623"/>
                <a:gd name="connsiteY545" fmla="*/ 631145 h 1923076"/>
                <a:gd name="connsiteX546" fmla="*/ 1725515 w 1848623"/>
                <a:gd name="connsiteY546" fmla="*/ 621240 h 1923076"/>
                <a:gd name="connsiteX547" fmla="*/ 157915 w 1848623"/>
                <a:gd name="connsiteY547" fmla="*/ 598874 h 1923076"/>
                <a:gd name="connsiteX548" fmla="*/ 161801 w 1848623"/>
                <a:gd name="connsiteY548" fmla="*/ 601463 h 1923076"/>
                <a:gd name="connsiteX549" fmla="*/ 157915 w 1848623"/>
                <a:gd name="connsiteY549" fmla="*/ 600168 h 1923076"/>
                <a:gd name="connsiteX550" fmla="*/ 157915 w 1848623"/>
                <a:gd name="connsiteY550" fmla="*/ 598874 h 1923076"/>
                <a:gd name="connsiteX551" fmla="*/ 1677403 w 1848623"/>
                <a:gd name="connsiteY551" fmla="*/ 585863 h 1923076"/>
                <a:gd name="connsiteX552" fmla="*/ 1675988 w 1848623"/>
                <a:gd name="connsiteY552" fmla="*/ 595770 h 1923076"/>
                <a:gd name="connsiteX553" fmla="*/ 1690140 w 1848623"/>
                <a:gd name="connsiteY553" fmla="*/ 602844 h 1923076"/>
                <a:gd name="connsiteX554" fmla="*/ 1678819 w 1848623"/>
                <a:gd name="connsiteY554" fmla="*/ 585863 h 1923076"/>
                <a:gd name="connsiteX555" fmla="*/ 1677403 w 1848623"/>
                <a:gd name="connsiteY555" fmla="*/ 585863 h 1923076"/>
                <a:gd name="connsiteX556" fmla="*/ 1690511 w 1848623"/>
                <a:gd name="connsiteY556" fmla="*/ 539279 h 1923076"/>
                <a:gd name="connsiteX557" fmla="*/ 1700875 w 1848623"/>
                <a:gd name="connsiteY557" fmla="*/ 545757 h 1923076"/>
                <a:gd name="connsiteX558" fmla="*/ 1693102 w 1848623"/>
                <a:gd name="connsiteY558" fmla="*/ 549643 h 1923076"/>
                <a:gd name="connsiteX559" fmla="*/ 1690511 w 1848623"/>
                <a:gd name="connsiteY559" fmla="*/ 539279 h 1923076"/>
                <a:gd name="connsiteX560" fmla="*/ 260001 w 1848623"/>
                <a:gd name="connsiteY560" fmla="*/ 453173 h 1923076"/>
                <a:gd name="connsiteX561" fmla="*/ 241143 w 1848623"/>
                <a:gd name="connsiteY561" fmla="*/ 478321 h 1923076"/>
                <a:gd name="connsiteX562" fmla="*/ 212842 w 1848623"/>
                <a:gd name="connsiteY562" fmla="*/ 508037 h 1923076"/>
                <a:gd name="connsiteX563" fmla="*/ 234067 w 1848623"/>
                <a:gd name="connsiteY563" fmla="*/ 482567 h 1923076"/>
                <a:gd name="connsiteX564" fmla="*/ 332810 w 1848623"/>
                <a:gd name="connsiteY564" fmla="*/ 451183 h 1923076"/>
                <a:gd name="connsiteX565" fmla="*/ 332810 w 1848623"/>
                <a:gd name="connsiteY565" fmla="*/ 456363 h 1923076"/>
                <a:gd name="connsiteX566" fmla="*/ 330219 w 1848623"/>
                <a:gd name="connsiteY566" fmla="*/ 455069 h 1923076"/>
                <a:gd name="connsiteX567" fmla="*/ 332810 w 1848623"/>
                <a:gd name="connsiteY567" fmla="*/ 451183 h 1923076"/>
                <a:gd name="connsiteX568" fmla="*/ 335401 w 1848623"/>
                <a:gd name="connsiteY568" fmla="*/ 448592 h 1923076"/>
                <a:gd name="connsiteX569" fmla="*/ 337990 w 1848623"/>
                <a:gd name="connsiteY569" fmla="*/ 451183 h 1923076"/>
                <a:gd name="connsiteX570" fmla="*/ 334105 w 1848623"/>
                <a:gd name="connsiteY570" fmla="*/ 452478 h 1923076"/>
                <a:gd name="connsiteX571" fmla="*/ 335401 w 1848623"/>
                <a:gd name="connsiteY571" fmla="*/ 448592 h 1923076"/>
                <a:gd name="connsiteX572" fmla="*/ 264081 w 1848623"/>
                <a:gd name="connsiteY572" fmla="*/ 448551 h 1923076"/>
                <a:gd name="connsiteX573" fmla="*/ 260001 w 1848623"/>
                <a:gd name="connsiteY573" fmla="*/ 453173 h 1923076"/>
                <a:gd name="connsiteX574" fmla="*/ 262367 w 1848623"/>
                <a:gd name="connsiteY574" fmla="*/ 450020 h 1923076"/>
                <a:gd name="connsiteX575" fmla="*/ 1571276 w 1848623"/>
                <a:gd name="connsiteY575" fmla="*/ 410398 h 1923076"/>
                <a:gd name="connsiteX576" fmla="*/ 1581181 w 1848623"/>
                <a:gd name="connsiteY576" fmla="*/ 424550 h 1923076"/>
                <a:gd name="connsiteX577" fmla="*/ 1581181 w 1848623"/>
                <a:gd name="connsiteY577" fmla="*/ 423135 h 1923076"/>
                <a:gd name="connsiteX578" fmla="*/ 1578349 w 1848623"/>
                <a:gd name="connsiteY578" fmla="*/ 420306 h 1923076"/>
                <a:gd name="connsiteX579" fmla="*/ 1571276 w 1848623"/>
                <a:gd name="connsiteY579" fmla="*/ 410398 h 1923076"/>
                <a:gd name="connsiteX580" fmla="*/ 1605007 w 1848623"/>
                <a:gd name="connsiteY580" fmla="*/ 378635 h 1923076"/>
                <a:gd name="connsiteX581" fmla="*/ 1608894 w 1848623"/>
                <a:gd name="connsiteY581" fmla="*/ 383817 h 1923076"/>
                <a:gd name="connsiteX582" fmla="*/ 1602416 w 1848623"/>
                <a:gd name="connsiteY582" fmla="*/ 383817 h 1923076"/>
                <a:gd name="connsiteX583" fmla="*/ 1605007 w 1848623"/>
                <a:gd name="connsiteY583" fmla="*/ 378635 h 1923076"/>
                <a:gd name="connsiteX584" fmla="*/ 1469237 w 1848623"/>
                <a:gd name="connsiteY584" fmla="*/ 336556 h 1923076"/>
                <a:gd name="connsiteX585" fmla="*/ 1470273 w 1848623"/>
                <a:gd name="connsiteY585" fmla="*/ 337179 h 1923076"/>
                <a:gd name="connsiteX586" fmla="*/ 1470273 w 1848623"/>
                <a:gd name="connsiteY586" fmla="*/ 342359 h 1923076"/>
                <a:gd name="connsiteX587" fmla="*/ 1462500 w 1848623"/>
                <a:gd name="connsiteY587" fmla="*/ 324224 h 1923076"/>
                <a:gd name="connsiteX588" fmla="*/ 1465091 w 1848623"/>
                <a:gd name="connsiteY588" fmla="*/ 324224 h 1923076"/>
                <a:gd name="connsiteX589" fmla="*/ 1468653 w 1848623"/>
                <a:gd name="connsiteY589" fmla="*/ 333292 h 1923076"/>
                <a:gd name="connsiteX590" fmla="*/ 1469237 w 1848623"/>
                <a:gd name="connsiteY590" fmla="*/ 336556 h 1923076"/>
                <a:gd name="connsiteX591" fmla="*/ 1463794 w 1848623"/>
                <a:gd name="connsiteY591" fmla="*/ 333292 h 1923076"/>
                <a:gd name="connsiteX592" fmla="*/ 1462500 w 1848623"/>
                <a:gd name="connsiteY592" fmla="*/ 324224 h 1923076"/>
                <a:gd name="connsiteX593" fmla="*/ 1450841 w 1848623"/>
                <a:gd name="connsiteY593" fmla="*/ 313858 h 1923076"/>
                <a:gd name="connsiteX594" fmla="*/ 1459911 w 1848623"/>
                <a:gd name="connsiteY594" fmla="*/ 321631 h 1923076"/>
                <a:gd name="connsiteX595" fmla="*/ 1454161 w 1848623"/>
                <a:gd name="connsiteY595" fmla="*/ 317650 h 1923076"/>
                <a:gd name="connsiteX596" fmla="*/ 1557072 w 1848623"/>
                <a:gd name="connsiteY596" fmla="*/ 312562 h 1923076"/>
                <a:gd name="connsiteX597" fmla="*/ 1555778 w 1848623"/>
                <a:gd name="connsiteY597" fmla="*/ 316449 h 1923076"/>
                <a:gd name="connsiteX598" fmla="*/ 1564845 w 1848623"/>
                <a:gd name="connsiteY598" fmla="*/ 320335 h 1923076"/>
                <a:gd name="connsiteX599" fmla="*/ 1557072 w 1848623"/>
                <a:gd name="connsiteY599" fmla="*/ 312562 h 1923076"/>
                <a:gd name="connsiteX600" fmla="*/ 740649 w 1848623"/>
                <a:gd name="connsiteY600" fmla="*/ 311347 h 1923076"/>
                <a:gd name="connsiteX601" fmla="*/ 722255 w 1848623"/>
                <a:gd name="connsiteY601" fmla="*/ 312762 h 1923076"/>
                <a:gd name="connsiteX602" fmla="*/ 695369 w 1848623"/>
                <a:gd name="connsiteY602" fmla="*/ 319836 h 1923076"/>
                <a:gd name="connsiteX603" fmla="*/ 705274 w 1848623"/>
                <a:gd name="connsiteY603" fmla="*/ 321252 h 1923076"/>
                <a:gd name="connsiteX604" fmla="*/ 729329 w 1848623"/>
                <a:gd name="connsiteY604" fmla="*/ 314176 h 1923076"/>
                <a:gd name="connsiteX605" fmla="*/ 734988 w 1848623"/>
                <a:gd name="connsiteY605" fmla="*/ 312762 h 1923076"/>
                <a:gd name="connsiteX606" fmla="*/ 740649 w 1848623"/>
                <a:gd name="connsiteY606" fmla="*/ 311347 h 1923076"/>
                <a:gd name="connsiteX607" fmla="*/ 777441 w 1848623"/>
                <a:gd name="connsiteY607" fmla="*/ 304271 h 1923076"/>
                <a:gd name="connsiteX608" fmla="*/ 757630 w 1848623"/>
                <a:gd name="connsiteY608" fmla="*/ 307103 h 1923076"/>
                <a:gd name="connsiteX609" fmla="*/ 771780 w 1848623"/>
                <a:gd name="connsiteY609" fmla="*/ 308515 h 1923076"/>
                <a:gd name="connsiteX610" fmla="*/ 776026 w 1848623"/>
                <a:gd name="connsiteY610" fmla="*/ 307103 h 1923076"/>
                <a:gd name="connsiteX611" fmla="*/ 785930 w 1848623"/>
                <a:gd name="connsiteY611" fmla="*/ 311347 h 1923076"/>
                <a:gd name="connsiteX612" fmla="*/ 793005 w 1848623"/>
                <a:gd name="connsiteY612" fmla="*/ 304271 h 1923076"/>
                <a:gd name="connsiteX613" fmla="*/ 781685 w 1848623"/>
                <a:gd name="connsiteY613" fmla="*/ 304271 h 1923076"/>
                <a:gd name="connsiteX614" fmla="*/ 777441 w 1848623"/>
                <a:gd name="connsiteY614" fmla="*/ 307103 h 1923076"/>
                <a:gd name="connsiteX615" fmla="*/ 777441 w 1848623"/>
                <a:gd name="connsiteY615" fmla="*/ 304271 h 1923076"/>
                <a:gd name="connsiteX616" fmla="*/ 809986 w 1848623"/>
                <a:gd name="connsiteY616" fmla="*/ 298612 h 1923076"/>
                <a:gd name="connsiteX617" fmla="*/ 794420 w 1848623"/>
                <a:gd name="connsiteY617" fmla="*/ 301442 h 1923076"/>
                <a:gd name="connsiteX618" fmla="*/ 801496 w 1848623"/>
                <a:gd name="connsiteY618" fmla="*/ 301442 h 1923076"/>
                <a:gd name="connsiteX619" fmla="*/ 802911 w 1848623"/>
                <a:gd name="connsiteY619" fmla="*/ 301442 h 1923076"/>
                <a:gd name="connsiteX620" fmla="*/ 809986 w 1848623"/>
                <a:gd name="connsiteY620" fmla="*/ 298612 h 1923076"/>
                <a:gd name="connsiteX621" fmla="*/ 1426226 w 1848623"/>
                <a:gd name="connsiteY621" fmla="*/ 298312 h 1923076"/>
                <a:gd name="connsiteX622" fmla="*/ 1454161 w 1848623"/>
                <a:gd name="connsiteY622" fmla="*/ 317650 h 1923076"/>
                <a:gd name="connsiteX623" fmla="*/ 1459911 w 1848623"/>
                <a:gd name="connsiteY623" fmla="*/ 324222 h 1923076"/>
                <a:gd name="connsiteX624" fmla="*/ 1426226 w 1848623"/>
                <a:gd name="connsiteY624" fmla="*/ 298312 h 1923076"/>
                <a:gd name="connsiteX625" fmla="*/ 525842 w 1848623"/>
                <a:gd name="connsiteY625" fmla="*/ 291834 h 1923076"/>
                <a:gd name="connsiteX626" fmla="*/ 514182 w 1848623"/>
                <a:gd name="connsiteY626" fmla="*/ 297018 h 1923076"/>
                <a:gd name="connsiteX627" fmla="*/ 525842 w 1848623"/>
                <a:gd name="connsiteY627" fmla="*/ 291834 h 1923076"/>
                <a:gd name="connsiteX628" fmla="*/ 1523389 w 1848623"/>
                <a:gd name="connsiteY628" fmla="*/ 290539 h 1923076"/>
                <a:gd name="connsiteX629" fmla="*/ 1528571 w 1848623"/>
                <a:gd name="connsiteY629" fmla="*/ 307380 h 1923076"/>
                <a:gd name="connsiteX630" fmla="*/ 1523389 w 1848623"/>
                <a:gd name="connsiteY630" fmla="*/ 290539 h 1923076"/>
                <a:gd name="connsiteX631" fmla="*/ 1395132 w 1848623"/>
                <a:gd name="connsiteY631" fmla="*/ 267220 h 1923076"/>
                <a:gd name="connsiteX632" fmla="*/ 1401611 w 1848623"/>
                <a:gd name="connsiteY632" fmla="*/ 267220 h 1923076"/>
                <a:gd name="connsiteX633" fmla="*/ 1432702 w 1848623"/>
                <a:gd name="connsiteY633" fmla="*/ 294427 h 1923076"/>
                <a:gd name="connsiteX634" fmla="*/ 1436588 w 1848623"/>
                <a:gd name="connsiteY634" fmla="*/ 302198 h 1923076"/>
                <a:gd name="connsiteX635" fmla="*/ 1423633 w 1848623"/>
                <a:gd name="connsiteY635" fmla="*/ 293130 h 1923076"/>
                <a:gd name="connsiteX636" fmla="*/ 1426224 w 1848623"/>
                <a:gd name="connsiteY636" fmla="*/ 297018 h 1923076"/>
                <a:gd name="connsiteX637" fmla="*/ 1395132 w 1848623"/>
                <a:gd name="connsiteY637" fmla="*/ 267220 h 1923076"/>
                <a:gd name="connsiteX638" fmla="*/ 1357564 w 1848623"/>
                <a:gd name="connsiteY638" fmla="*/ 260742 h 1923076"/>
                <a:gd name="connsiteX639" fmla="*/ 1371815 w 1848623"/>
                <a:gd name="connsiteY639" fmla="*/ 273697 h 1923076"/>
                <a:gd name="connsiteX640" fmla="*/ 1357564 w 1848623"/>
                <a:gd name="connsiteY640" fmla="*/ 260742 h 1923076"/>
                <a:gd name="connsiteX641" fmla="*/ 1380883 w 1848623"/>
                <a:gd name="connsiteY641" fmla="*/ 254265 h 1923076"/>
                <a:gd name="connsiteX642" fmla="*/ 1383474 w 1848623"/>
                <a:gd name="connsiteY642" fmla="*/ 256856 h 1923076"/>
                <a:gd name="connsiteX643" fmla="*/ 1388656 w 1848623"/>
                <a:gd name="connsiteY643" fmla="*/ 256856 h 1923076"/>
                <a:gd name="connsiteX644" fmla="*/ 1387361 w 1848623"/>
                <a:gd name="connsiteY644" fmla="*/ 258153 h 1923076"/>
                <a:gd name="connsiteX645" fmla="*/ 1392543 w 1848623"/>
                <a:gd name="connsiteY645" fmla="*/ 263335 h 1923076"/>
                <a:gd name="connsiteX646" fmla="*/ 1387361 w 1848623"/>
                <a:gd name="connsiteY646" fmla="*/ 263335 h 1923076"/>
                <a:gd name="connsiteX647" fmla="*/ 1380883 w 1848623"/>
                <a:gd name="connsiteY647" fmla="*/ 254265 h 1923076"/>
                <a:gd name="connsiteX648" fmla="*/ 1471567 w 1848623"/>
                <a:gd name="connsiteY648" fmla="*/ 230946 h 1923076"/>
                <a:gd name="connsiteX649" fmla="*/ 1484522 w 1848623"/>
                <a:gd name="connsiteY649" fmla="*/ 236128 h 1923076"/>
                <a:gd name="connsiteX650" fmla="*/ 1509138 w 1848623"/>
                <a:gd name="connsiteY650" fmla="*/ 258151 h 1923076"/>
                <a:gd name="connsiteX651" fmla="*/ 1507841 w 1848623"/>
                <a:gd name="connsiteY651" fmla="*/ 250380 h 1923076"/>
                <a:gd name="connsiteX652" fmla="*/ 1516911 w 1848623"/>
                <a:gd name="connsiteY652" fmla="*/ 256856 h 1923076"/>
                <a:gd name="connsiteX653" fmla="*/ 1519502 w 1848623"/>
                <a:gd name="connsiteY653" fmla="*/ 273697 h 1923076"/>
                <a:gd name="connsiteX654" fmla="*/ 1533753 w 1848623"/>
                <a:gd name="connsiteY654" fmla="*/ 286652 h 1923076"/>
                <a:gd name="connsiteX655" fmla="*/ 1541526 w 1848623"/>
                <a:gd name="connsiteY655" fmla="*/ 284061 h 1923076"/>
                <a:gd name="connsiteX656" fmla="*/ 1550594 w 1848623"/>
                <a:gd name="connsiteY656" fmla="*/ 293130 h 1923076"/>
                <a:gd name="connsiteX657" fmla="*/ 1548005 w 1848623"/>
                <a:gd name="connsiteY657" fmla="*/ 286652 h 1923076"/>
                <a:gd name="connsiteX658" fmla="*/ 1559663 w 1848623"/>
                <a:gd name="connsiteY658" fmla="*/ 295721 h 1923076"/>
                <a:gd name="connsiteX659" fmla="*/ 1553187 w 1848623"/>
                <a:gd name="connsiteY659" fmla="*/ 293130 h 1923076"/>
                <a:gd name="connsiteX660" fmla="*/ 1554481 w 1848623"/>
                <a:gd name="connsiteY660" fmla="*/ 300903 h 1923076"/>
                <a:gd name="connsiteX661" fmla="*/ 1559663 w 1848623"/>
                <a:gd name="connsiteY661" fmla="*/ 299607 h 1923076"/>
                <a:gd name="connsiteX662" fmla="*/ 1572618 w 1848623"/>
                <a:gd name="connsiteY662" fmla="*/ 311267 h 1923076"/>
                <a:gd name="connsiteX663" fmla="*/ 1592052 w 1848623"/>
                <a:gd name="connsiteY663" fmla="*/ 339768 h 1923076"/>
                <a:gd name="connsiteX664" fmla="*/ 1593346 w 1848623"/>
                <a:gd name="connsiteY664" fmla="*/ 335881 h 1923076"/>
                <a:gd name="connsiteX665" fmla="*/ 1603710 w 1848623"/>
                <a:gd name="connsiteY665" fmla="*/ 347541 h 1923076"/>
                <a:gd name="connsiteX666" fmla="*/ 1602414 w 1848623"/>
                <a:gd name="connsiteY666" fmla="*/ 351429 h 1923076"/>
                <a:gd name="connsiteX667" fmla="*/ 1610189 w 1848623"/>
                <a:gd name="connsiteY667" fmla="*/ 359202 h 1923076"/>
                <a:gd name="connsiteX668" fmla="*/ 1615371 w 1848623"/>
                <a:gd name="connsiteY668" fmla="*/ 379930 h 1923076"/>
                <a:gd name="connsiteX669" fmla="*/ 1605007 w 1848623"/>
                <a:gd name="connsiteY669" fmla="*/ 368271 h 1923076"/>
                <a:gd name="connsiteX670" fmla="*/ 1606301 w 1848623"/>
                <a:gd name="connsiteY670" fmla="*/ 364384 h 1923076"/>
                <a:gd name="connsiteX671" fmla="*/ 1597232 w 1848623"/>
                <a:gd name="connsiteY671" fmla="*/ 355314 h 1923076"/>
                <a:gd name="connsiteX672" fmla="*/ 1594643 w 1848623"/>
                <a:gd name="connsiteY672" fmla="*/ 343656 h 1923076"/>
                <a:gd name="connsiteX673" fmla="*/ 1590755 w 1848623"/>
                <a:gd name="connsiteY673" fmla="*/ 346247 h 1923076"/>
                <a:gd name="connsiteX674" fmla="*/ 1582982 w 1848623"/>
                <a:gd name="connsiteY674" fmla="*/ 339768 h 1923076"/>
                <a:gd name="connsiteX675" fmla="*/ 1602414 w 1848623"/>
                <a:gd name="connsiteY675" fmla="*/ 372157 h 1923076"/>
                <a:gd name="connsiteX676" fmla="*/ 1598528 w 1848623"/>
                <a:gd name="connsiteY676" fmla="*/ 376044 h 1923076"/>
                <a:gd name="connsiteX677" fmla="*/ 1580391 w 1848623"/>
                <a:gd name="connsiteY677" fmla="*/ 348838 h 1923076"/>
                <a:gd name="connsiteX678" fmla="*/ 1540232 w 1848623"/>
                <a:gd name="connsiteY678" fmla="*/ 307380 h 1923076"/>
                <a:gd name="connsiteX679" fmla="*/ 1520798 w 1848623"/>
                <a:gd name="connsiteY679" fmla="*/ 284061 h 1923076"/>
                <a:gd name="connsiteX680" fmla="*/ 1510432 w 1848623"/>
                <a:gd name="connsiteY680" fmla="*/ 273697 h 1923076"/>
                <a:gd name="connsiteX681" fmla="*/ 1500068 w 1848623"/>
                <a:gd name="connsiteY681" fmla="*/ 265924 h 1923076"/>
                <a:gd name="connsiteX682" fmla="*/ 1506547 w 1848623"/>
                <a:gd name="connsiteY682" fmla="*/ 265924 h 1923076"/>
                <a:gd name="connsiteX683" fmla="*/ 1496183 w 1848623"/>
                <a:gd name="connsiteY683" fmla="*/ 258151 h 1923076"/>
                <a:gd name="connsiteX684" fmla="*/ 1471567 w 1848623"/>
                <a:gd name="connsiteY684" fmla="*/ 230946 h 1923076"/>
                <a:gd name="connsiteX685" fmla="*/ 1295378 w 1848623"/>
                <a:gd name="connsiteY685" fmla="*/ 197262 h 1923076"/>
                <a:gd name="connsiteX686" fmla="*/ 1299263 w 1848623"/>
                <a:gd name="connsiteY686" fmla="*/ 197262 h 1923076"/>
                <a:gd name="connsiteX687" fmla="*/ 1305742 w 1848623"/>
                <a:gd name="connsiteY687" fmla="*/ 205036 h 1923076"/>
                <a:gd name="connsiteX688" fmla="*/ 1295378 w 1848623"/>
                <a:gd name="connsiteY688" fmla="*/ 197262 h 1923076"/>
                <a:gd name="connsiteX689" fmla="*/ 1424929 w 1848623"/>
                <a:gd name="connsiteY689" fmla="*/ 166170 h 1923076"/>
                <a:gd name="connsiteX690" fmla="*/ 1427520 w 1848623"/>
                <a:gd name="connsiteY690" fmla="*/ 173943 h 1923076"/>
                <a:gd name="connsiteX691" fmla="*/ 1446952 w 1848623"/>
                <a:gd name="connsiteY691" fmla="*/ 180419 h 1923076"/>
                <a:gd name="connsiteX692" fmla="*/ 1446952 w 1848623"/>
                <a:gd name="connsiteY692" fmla="*/ 186898 h 1923076"/>
                <a:gd name="connsiteX693" fmla="*/ 1449543 w 1848623"/>
                <a:gd name="connsiteY693" fmla="*/ 190783 h 1923076"/>
                <a:gd name="connsiteX694" fmla="*/ 1467680 w 1848623"/>
                <a:gd name="connsiteY694" fmla="*/ 199853 h 1923076"/>
                <a:gd name="connsiteX695" fmla="*/ 1478044 w 1848623"/>
                <a:gd name="connsiteY695" fmla="*/ 215399 h 1923076"/>
                <a:gd name="connsiteX696" fmla="*/ 1461202 w 1848623"/>
                <a:gd name="connsiteY696" fmla="*/ 201147 h 1923076"/>
                <a:gd name="connsiteX697" fmla="*/ 1446952 w 1848623"/>
                <a:gd name="connsiteY697" fmla="*/ 192080 h 1923076"/>
                <a:gd name="connsiteX698" fmla="*/ 1439179 w 1848623"/>
                <a:gd name="connsiteY698" fmla="*/ 180419 h 1923076"/>
                <a:gd name="connsiteX699" fmla="*/ 1422337 w 1848623"/>
                <a:gd name="connsiteY699" fmla="*/ 173943 h 1923076"/>
                <a:gd name="connsiteX700" fmla="*/ 1421042 w 1848623"/>
                <a:gd name="connsiteY700" fmla="*/ 167464 h 1923076"/>
                <a:gd name="connsiteX701" fmla="*/ 1424929 w 1848623"/>
                <a:gd name="connsiteY701" fmla="*/ 166170 h 1923076"/>
                <a:gd name="connsiteX702" fmla="*/ 1213760 w 1848623"/>
                <a:gd name="connsiteY702" fmla="*/ 162284 h 1923076"/>
                <a:gd name="connsiteX703" fmla="*/ 1228012 w 1848623"/>
                <a:gd name="connsiteY703" fmla="*/ 168761 h 1923076"/>
                <a:gd name="connsiteX704" fmla="*/ 1213760 w 1848623"/>
                <a:gd name="connsiteY704" fmla="*/ 162284 h 1923076"/>
                <a:gd name="connsiteX705" fmla="*/ 1173599 w 1848623"/>
                <a:gd name="connsiteY705" fmla="*/ 159693 h 1923076"/>
                <a:gd name="connsiteX706" fmla="*/ 1186554 w 1848623"/>
                <a:gd name="connsiteY706" fmla="*/ 162284 h 1923076"/>
                <a:gd name="connsiteX707" fmla="*/ 1173599 w 1848623"/>
                <a:gd name="connsiteY707" fmla="*/ 159693 h 1923076"/>
                <a:gd name="connsiteX708" fmla="*/ 555636 w 1848623"/>
                <a:gd name="connsiteY708" fmla="*/ 157100 h 1923076"/>
                <a:gd name="connsiteX709" fmla="*/ 531022 w 1848623"/>
                <a:gd name="connsiteY709" fmla="*/ 170055 h 1923076"/>
                <a:gd name="connsiteX710" fmla="*/ 555636 w 1848623"/>
                <a:gd name="connsiteY710" fmla="*/ 157100 h 1923076"/>
                <a:gd name="connsiteX711" fmla="*/ 1119878 w 1848623"/>
                <a:gd name="connsiteY711" fmla="*/ 138712 h 1923076"/>
                <a:gd name="connsiteX712" fmla="*/ 1128368 w 1848623"/>
                <a:gd name="connsiteY712" fmla="*/ 144371 h 1923076"/>
                <a:gd name="connsiteX713" fmla="*/ 1142520 w 1848623"/>
                <a:gd name="connsiteY713" fmla="*/ 141541 h 1923076"/>
                <a:gd name="connsiteX714" fmla="*/ 1180372 w 1848623"/>
                <a:gd name="connsiteY714" fmla="*/ 151977 h 1923076"/>
                <a:gd name="connsiteX715" fmla="*/ 1203420 w 1848623"/>
                <a:gd name="connsiteY715" fmla="*/ 154935 h 1923076"/>
                <a:gd name="connsiteX716" fmla="*/ 1204691 w 1848623"/>
                <a:gd name="connsiteY716" fmla="*/ 154511 h 1923076"/>
                <a:gd name="connsiteX717" fmla="*/ 1205364 w 1848623"/>
                <a:gd name="connsiteY717" fmla="*/ 155184 h 1923076"/>
                <a:gd name="connsiteX718" fmla="*/ 1220346 w 1848623"/>
                <a:gd name="connsiteY718" fmla="*/ 157108 h 1923076"/>
                <a:gd name="connsiteX719" fmla="*/ 1258553 w 1848623"/>
                <a:gd name="connsiteY719" fmla="*/ 152861 h 1923076"/>
                <a:gd name="connsiteX720" fmla="*/ 1302418 w 1848623"/>
                <a:gd name="connsiteY720" fmla="*/ 162767 h 1923076"/>
                <a:gd name="connsiteX721" fmla="*/ 1374585 w 1848623"/>
                <a:gd name="connsiteY721" fmla="*/ 206632 h 1923076"/>
                <a:gd name="connsiteX722" fmla="*/ 1428356 w 1848623"/>
                <a:gd name="connsiteY722" fmla="*/ 239180 h 1923076"/>
                <a:gd name="connsiteX723" fmla="*/ 1476468 w 1848623"/>
                <a:gd name="connsiteY723" fmla="*/ 274555 h 1923076"/>
                <a:gd name="connsiteX724" fmla="*/ 1484959 w 1848623"/>
                <a:gd name="connsiteY724" fmla="*/ 274555 h 1923076"/>
                <a:gd name="connsiteX725" fmla="*/ 1538730 w 1848623"/>
                <a:gd name="connsiteY725" fmla="*/ 322667 h 1923076"/>
                <a:gd name="connsiteX726" fmla="*/ 1578349 w 1848623"/>
                <a:gd name="connsiteY726" fmla="*/ 382097 h 1923076"/>
                <a:gd name="connsiteX727" fmla="*/ 1592501 w 1848623"/>
                <a:gd name="connsiteY727" fmla="*/ 400495 h 1923076"/>
                <a:gd name="connsiteX728" fmla="*/ 1608067 w 1848623"/>
                <a:gd name="connsiteY728" fmla="*/ 418889 h 1923076"/>
                <a:gd name="connsiteX729" fmla="*/ 1612312 w 1848623"/>
                <a:gd name="connsiteY729" fmla="*/ 423135 h 1923076"/>
                <a:gd name="connsiteX730" fmla="*/ 1616558 w 1848623"/>
                <a:gd name="connsiteY730" fmla="*/ 427380 h 1923076"/>
                <a:gd name="connsiteX731" fmla="*/ 1615141 w 1848623"/>
                <a:gd name="connsiteY731" fmla="*/ 428794 h 1923076"/>
                <a:gd name="connsiteX732" fmla="*/ 1623632 w 1848623"/>
                <a:gd name="connsiteY732" fmla="*/ 447190 h 1923076"/>
                <a:gd name="connsiteX733" fmla="*/ 1642028 w 1848623"/>
                <a:gd name="connsiteY733" fmla="*/ 474077 h 1923076"/>
                <a:gd name="connsiteX734" fmla="*/ 1647689 w 1848623"/>
                <a:gd name="connsiteY734" fmla="*/ 475490 h 1923076"/>
                <a:gd name="connsiteX735" fmla="*/ 1661838 w 1848623"/>
                <a:gd name="connsiteY735" fmla="*/ 500961 h 1923076"/>
                <a:gd name="connsiteX736" fmla="*/ 1697214 w 1848623"/>
                <a:gd name="connsiteY736" fmla="*/ 556149 h 1923076"/>
                <a:gd name="connsiteX737" fmla="*/ 1711363 w 1848623"/>
                <a:gd name="connsiteY737" fmla="*/ 583034 h 1923076"/>
                <a:gd name="connsiteX738" fmla="*/ 1709950 w 1848623"/>
                <a:gd name="connsiteY738" fmla="*/ 583034 h 1923076"/>
                <a:gd name="connsiteX739" fmla="*/ 1712780 w 1848623"/>
                <a:gd name="connsiteY739" fmla="*/ 591524 h 1923076"/>
                <a:gd name="connsiteX740" fmla="*/ 1722683 w 1848623"/>
                <a:gd name="connsiteY740" fmla="*/ 601429 h 1923076"/>
                <a:gd name="connsiteX741" fmla="*/ 1724100 w 1848623"/>
                <a:gd name="connsiteY741" fmla="*/ 609920 h 1923076"/>
                <a:gd name="connsiteX742" fmla="*/ 1728344 w 1848623"/>
                <a:gd name="connsiteY742" fmla="*/ 612750 h 1923076"/>
                <a:gd name="connsiteX743" fmla="*/ 1728344 w 1848623"/>
                <a:gd name="connsiteY743" fmla="*/ 618411 h 1923076"/>
                <a:gd name="connsiteX744" fmla="*/ 1736835 w 1848623"/>
                <a:gd name="connsiteY744" fmla="*/ 626901 h 1923076"/>
                <a:gd name="connsiteX745" fmla="*/ 1752401 w 1848623"/>
                <a:gd name="connsiteY745" fmla="*/ 667935 h 1923076"/>
                <a:gd name="connsiteX746" fmla="*/ 1753814 w 1848623"/>
                <a:gd name="connsiteY746" fmla="*/ 684916 h 1923076"/>
                <a:gd name="connsiteX747" fmla="*/ 1756646 w 1848623"/>
                <a:gd name="connsiteY747" fmla="*/ 691992 h 1923076"/>
                <a:gd name="connsiteX748" fmla="*/ 1758060 w 1848623"/>
                <a:gd name="connsiteY748" fmla="*/ 697651 h 1923076"/>
                <a:gd name="connsiteX749" fmla="*/ 1759475 w 1848623"/>
                <a:gd name="connsiteY749" fmla="*/ 699066 h 1923076"/>
                <a:gd name="connsiteX750" fmla="*/ 1769380 w 1848623"/>
                <a:gd name="connsiteY750" fmla="*/ 694822 h 1923076"/>
                <a:gd name="connsiteX751" fmla="*/ 1767966 w 1848623"/>
                <a:gd name="connsiteY751" fmla="*/ 679255 h 1923076"/>
                <a:gd name="connsiteX752" fmla="*/ 1772212 w 1848623"/>
                <a:gd name="connsiteY752" fmla="*/ 691992 h 1923076"/>
                <a:gd name="connsiteX753" fmla="*/ 1770795 w 1848623"/>
                <a:gd name="connsiteY753" fmla="*/ 693407 h 1923076"/>
                <a:gd name="connsiteX754" fmla="*/ 1775041 w 1848623"/>
                <a:gd name="connsiteY754" fmla="*/ 690576 h 1923076"/>
                <a:gd name="connsiteX755" fmla="*/ 1777871 w 1848623"/>
                <a:gd name="connsiteY755" fmla="*/ 690576 h 1923076"/>
                <a:gd name="connsiteX756" fmla="*/ 1775041 w 1848623"/>
                <a:gd name="connsiteY756" fmla="*/ 687746 h 1923076"/>
                <a:gd name="connsiteX757" fmla="*/ 1779286 w 1848623"/>
                <a:gd name="connsiteY757" fmla="*/ 686331 h 1923076"/>
                <a:gd name="connsiteX758" fmla="*/ 1769380 w 1848623"/>
                <a:gd name="connsiteY758" fmla="*/ 675011 h 1923076"/>
                <a:gd name="connsiteX759" fmla="*/ 1779286 w 1848623"/>
                <a:gd name="connsiteY759" fmla="*/ 680672 h 1923076"/>
                <a:gd name="connsiteX760" fmla="*/ 1770795 w 1848623"/>
                <a:gd name="connsiteY760" fmla="*/ 666521 h 1923076"/>
                <a:gd name="connsiteX761" fmla="*/ 1773625 w 1848623"/>
                <a:gd name="connsiteY761" fmla="*/ 660861 h 1923076"/>
                <a:gd name="connsiteX762" fmla="*/ 1780701 w 1848623"/>
                <a:gd name="connsiteY762" fmla="*/ 677843 h 1923076"/>
                <a:gd name="connsiteX763" fmla="*/ 1766551 w 1848623"/>
                <a:gd name="connsiteY763" fmla="*/ 645295 h 1923076"/>
                <a:gd name="connsiteX764" fmla="*/ 1765134 w 1848623"/>
                <a:gd name="connsiteY764" fmla="*/ 631145 h 1923076"/>
                <a:gd name="connsiteX765" fmla="*/ 1769380 w 1848623"/>
                <a:gd name="connsiteY765" fmla="*/ 645295 h 1923076"/>
                <a:gd name="connsiteX766" fmla="*/ 1769380 w 1848623"/>
                <a:gd name="connsiteY766" fmla="*/ 639634 h 1923076"/>
                <a:gd name="connsiteX767" fmla="*/ 1779286 w 1848623"/>
                <a:gd name="connsiteY767" fmla="*/ 666521 h 1923076"/>
                <a:gd name="connsiteX768" fmla="*/ 1782115 w 1848623"/>
                <a:gd name="connsiteY768" fmla="*/ 665106 h 1923076"/>
                <a:gd name="connsiteX769" fmla="*/ 1790606 w 1848623"/>
                <a:gd name="connsiteY769" fmla="*/ 682087 h 1923076"/>
                <a:gd name="connsiteX770" fmla="*/ 1804756 w 1848623"/>
                <a:gd name="connsiteY770" fmla="*/ 718877 h 1923076"/>
                <a:gd name="connsiteX771" fmla="*/ 1811831 w 1848623"/>
                <a:gd name="connsiteY771" fmla="*/ 755669 h 1923076"/>
                <a:gd name="connsiteX772" fmla="*/ 1807587 w 1848623"/>
                <a:gd name="connsiteY772" fmla="*/ 727367 h 1923076"/>
                <a:gd name="connsiteX773" fmla="*/ 1816076 w 1848623"/>
                <a:gd name="connsiteY773" fmla="*/ 754254 h 1923076"/>
                <a:gd name="connsiteX774" fmla="*/ 1813246 w 1848623"/>
                <a:gd name="connsiteY774" fmla="*/ 766989 h 1923076"/>
                <a:gd name="connsiteX775" fmla="*/ 1820322 w 1848623"/>
                <a:gd name="connsiteY775" fmla="*/ 796705 h 1923076"/>
                <a:gd name="connsiteX776" fmla="*/ 1835886 w 1848623"/>
                <a:gd name="connsiteY776" fmla="*/ 846231 h 1923076"/>
                <a:gd name="connsiteX777" fmla="*/ 1840133 w 1848623"/>
                <a:gd name="connsiteY777" fmla="*/ 880192 h 1923076"/>
                <a:gd name="connsiteX778" fmla="*/ 1842962 w 1848623"/>
                <a:gd name="connsiteY778" fmla="*/ 897171 h 1923076"/>
                <a:gd name="connsiteX779" fmla="*/ 1844377 w 1848623"/>
                <a:gd name="connsiteY779" fmla="*/ 915569 h 1923076"/>
                <a:gd name="connsiteX780" fmla="*/ 1848623 w 1848623"/>
                <a:gd name="connsiteY780" fmla="*/ 990565 h 1923076"/>
                <a:gd name="connsiteX781" fmla="*/ 1830227 w 1848623"/>
                <a:gd name="connsiteY781" fmla="*/ 1127823 h 1923076"/>
                <a:gd name="connsiteX782" fmla="*/ 1825983 w 1848623"/>
                <a:gd name="connsiteY782" fmla="*/ 1127823 h 1923076"/>
                <a:gd name="connsiteX783" fmla="*/ 1825983 w 1848623"/>
                <a:gd name="connsiteY783" fmla="*/ 1139144 h 1923076"/>
                <a:gd name="connsiteX784" fmla="*/ 1820322 w 1848623"/>
                <a:gd name="connsiteY784" fmla="*/ 1181596 h 1923076"/>
                <a:gd name="connsiteX785" fmla="*/ 1820322 w 1848623"/>
                <a:gd name="connsiteY785" fmla="*/ 1170274 h 1923076"/>
                <a:gd name="connsiteX786" fmla="*/ 1820322 w 1848623"/>
                <a:gd name="connsiteY786" fmla="*/ 1156125 h 1923076"/>
                <a:gd name="connsiteX787" fmla="*/ 1821737 w 1848623"/>
                <a:gd name="connsiteY787" fmla="*/ 1126409 h 1923076"/>
                <a:gd name="connsiteX788" fmla="*/ 1830227 w 1848623"/>
                <a:gd name="connsiteY788" fmla="*/ 1071223 h 1923076"/>
                <a:gd name="connsiteX789" fmla="*/ 1830227 w 1848623"/>
                <a:gd name="connsiteY789" fmla="*/ 1054242 h 1923076"/>
                <a:gd name="connsiteX790" fmla="*/ 1825983 w 1848623"/>
                <a:gd name="connsiteY790" fmla="*/ 982075 h 1923076"/>
                <a:gd name="connsiteX791" fmla="*/ 1830227 w 1848623"/>
                <a:gd name="connsiteY791" fmla="*/ 979243 h 1923076"/>
                <a:gd name="connsiteX792" fmla="*/ 1827396 w 1848623"/>
                <a:gd name="connsiteY792" fmla="*/ 949529 h 1923076"/>
                <a:gd name="connsiteX793" fmla="*/ 1824566 w 1848623"/>
                <a:gd name="connsiteY793" fmla="*/ 941039 h 1923076"/>
                <a:gd name="connsiteX794" fmla="*/ 1820322 w 1848623"/>
                <a:gd name="connsiteY794" fmla="*/ 963679 h 1923076"/>
                <a:gd name="connsiteX795" fmla="*/ 1821737 w 1848623"/>
                <a:gd name="connsiteY795" fmla="*/ 977830 h 1923076"/>
                <a:gd name="connsiteX796" fmla="*/ 1824566 w 1848623"/>
                <a:gd name="connsiteY796" fmla="*/ 993395 h 1923076"/>
                <a:gd name="connsiteX797" fmla="*/ 1823152 w 1848623"/>
                <a:gd name="connsiteY797" fmla="*/ 993395 h 1923076"/>
                <a:gd name="connsiteX798" fmla="*/ 1825983 w 1848623"/>
                <a:gd name="connsiteY798" fmla="*/ 1035846 h 1923076"/>
                <a:gd name="connsiteX799" fmla="*/ 1821737 w 1848623"/>
                <a:gd name="connsiteY799" fmla="*/ 1035846 h 1923076"/>
                <a:gd name="connsiteX800" fmla="*/ 1821737 w 1848623"/>
                <a:gd name="connsiteY800" fmla="*/ 1074052 h 1923076"/>
                <a:gd name="connsiteX801" fmla="*/ 1816076 w 1848623"/>
                <a:gd name="connsiteY801" fmla="*/ 1123577 h 1923076"/>
                <a:gd name="connsiteX802" fmla="*/ 1813246 w 1848623"/>
                <a:gd name="connsiteY802" fmla="*/ 1132068 h 1923076"/>
                <a:gd name="connsiteX803" fmla="*/ 1800511 w 1848623"/>
                <a:gd name="connsiteY803" fmla="*/ 1174519 h 1923076"/>
                <a:gd name="connsiteX804" fmla="*/ 1796265 w 1848623"/>
                <a:gd name="connsiteY804" fmla="*/ 1202820 h 1923076"/>
                <a:gd name="connsiteX805" fmla="*/ 1786362 w 1848623"/>
                <a:gd name="connsiteY805" fmla="*/ 1233951 h 1923076"/>
                <a:gd name="connsiteX806" fmla="*/ 1796265 w 1848623"/>
                <a:gd name="connsiteY806" fmla="*/ 1205649 h 1923076"/>
                <a:gd name="connsiteX807" fmla="*/ 1790606 w 1848623"/>
                <a:gd name="connsiteY807" fmla="*/ 1262252 h 1923076"/>
                <a:gd name="connsiteX808" fmla="*/ 1769380 w 1848623"/>
                <a:gd name="connsiteY808" fmla="*/ 1317440 h 1923076"/>
                <a:gd name="connsiteX809" fmla="*/ 1762305 w 1848623"/>
                <a:gd name="connsiteY809" fmla="*/ 1317440 h 1923076"/>
                <a:gd name="connsiteX810" fmla="*/ 1766551 w 1848623"/>
                <a:gd name="connsiteY810" fmla="*/ 1325930 h 1923076"/>
                <a:gd name="connsiteX811" fmla="*/ 1735420 w 1848623"/>
                <a:gd name="connsiteY811" fmla="*/ 1402341 h 1923076"/>
                <a:gd name="connsiteX812" fmla="*/ 1738250 w 1848623"/>
                <a:gd name="connsiteY812" fmla="*/ 1408002 h 1923076"/>
                <a:gd name="connsiteX813" fmla="*/ 1725515 w 1848623"/>
                <a:gd name="connsiteY813" fmla="*/ 1433472 h 1923076"/>
                <a:gd name="connsiteX814" fmla="*/ 1717024 w 1848623"/>
                <a:gd name="connsiteY814" fmla="*/ 1450453 h 1923076"/>
                <a:gd name="connsiteX815" fmla="*/ 1705704 w 1848623"/>
                <a:gd name="connsiteY815" fmla="*/ 1463186 h 1923076"/>
                <a:gd name="connsiteX816" fmla="*/ 1708534 w 1848623"/>
                <a:gd name="connsiteY816" fmla="*/ 1456112 h 1923076"/>
                <a:gd name="connsiteX817" fmla="*/ 1701460 w 1848623"/>
                <a:gd name="connsiteY817" fmla="*/ 1460357 h 1923076"/>
                <a:gd name="connsiteX818" fmla="*/ 1698628 w 1848623"/>
                <a:gd name="connsiteY818" fmla="*/ 1470264 h 1923076"/>
                <a:gd name="connsiteX819" fmla="*/ 1697214 w 1848623"/>
                <a:gd name="connsiteY819" fmla="*/ 1464603 h 1923076"/>
                <a:gd name="connsiteX820" fmla="*/ 1702873 w 1848623"/>
                <a:gd name="connsiteY820" fmla="*/ 1446207 h 1923076"/>
                <a:gd name="connsiteX821" fmla="*/ 1712780 w 1848623"/>
                <a:gd name="connsiteY821" fmla="*/ 1430643 h 1923076"/>
                <a:gd name="connsiteX822" fmla="*/ 1714709 w 1848623"/>
                <a:gd name="connsiteY822" fmla="*/ 1425496 h 1923076"/>
                <a:gd name="connsiteX823" fmla="*/ 1718439 w 1848623"/>
                <a:gd name="connsiteY823" fmla="*/ 1429226 h 1923076"/>
                <a:gd name="connsiteX824" fmla="*/ 1731074 w 1848623"/>
                <a:gd name="connsiteY824" fmla="*/ 1396379 h 1923076"/>
                <a:gd name="connsiteX825" fmla="*/ 1731174 w 1848623"/>
                <a:gd name="connsiteY825" fmla="*/ 1396680 h 1923076"/>
                <a:gd name="connsiteX826" fmla="*/ 1738250 w 1848623"/>
                <a:gd name="connsiteY826" fmla="*/ 1379701 h 1923076"/>
                <a:gd name="connsiteX827" fmla="*/ 1728344 w 1848623"/>
                <a:gd name="connsiteY827" fmla="*/ 1388192 h 1923076"/>
                <a:gd name="connsiteX828" fmla="*/ 1730717 w 1848623"/>
                <a:gd name="connsiteY828" fmla="*/ 1395310 h 1923076"/>
                <a:gd name="connsiteX829" fmla="*/ 1724984 w 1848623"/>
                <a:gd name="connsiteY829" fmla="*/ 1404109 h 1923076"/>
                <a:gd name="connsiteX830" fmla="*/ 1722683 w 1848623"/>
                <a:gd name="connsiteY830" fmla="*/ 1413662 h 1923076"/>
                <a:gd name="connsiteX831" fmla="*/ 1718402 w 1848623"/>
                <a:gd name="connsiteY831" fmla="*/ 1415650 h 1923076"/>
                <a:gd name="connsiteX832" fmla="*/ 1721270 w 1848623"/>
                <a:gd name="connsiteY832" fmla="*/ 1408002 h 1923076"/>
                <a:gd name="connsiteX833" fmla="*/ 1707119 w 1848623"/>
                <a:gd name="connsiteY833" fmla="*/ 1429226 h 1923076"/>
                <a:gd name="connsiteX834" fmla="*/ 1700043 w 1848623"/>
                <a:gd name="connsiteY834" fmla="*/ 1446207 h 1923076"/>
                <a:gd name="connsiteX835" fmla="*/ 1702873 w 1848623"/>
                <a:gd name="connsiteY835" fmla="*/ 1437717 h 1923076"/>
                <a:gd name="connsiteX836" fmla="*/ 1692969 w 1848623"/>
                <a:gd name="connsiteY836" fmla="*/ 1456112 h 1923076"/>
                <a:gd name="connsiteX837" fmla="*/ 1695799 w 1848623"/>
                <a:gd name="connsiteY837" fmla="*/ 1453283 h 1923076"/>
                <a:gd name="connsiteX838" fmla="*/ 1687308 w 1848623"/>
                <a:gd name="connsiteY838" fmla="*/ 1464603 h 1923076"/>
                <a:gd name="connsiteX839" fmla="*/ 1684479 w 1848623"/>
                <a:gd name="connsiteY839" fmla="*/ 1475923 h 1923076"/>
                <a:gd name="connsiteX840" fmla="*/ 1680818 w 1848623"/>
                <a:gd name="connsiteY840" fmla="*/ 1480749 h 1923076"/>
                <a:gd name="connsiteX841" fmla="*/ 1680517 w 1848623"/>
                <a:gd name="connsiteY841" fmla="*/ 1480960 h 1923076"/>
                <a:gd name="connsiteX842" fmla="*/ 1678819 w 1848623"/>
                <a:gd name="connsiteY842" fmla="*/ 1478753 h 1923076"/>
                <a:gd name="connsiteX843" fmla="*/ 1678111 w 1848623"/>
                <a:gd name="connsiteY843" fmla="*/ 1482644 h 1923076"/>
                <a:gd name="connsiteX844" fmla="*/ 1680517 w 1848623"/>
                <a:gd name="connsiteY844" fmla="*/ 1480960 h 1923076"/>
                <a:gd name="connsiteX845" fmla="*/ 1680588 w 1848623"/>
                <a:gd name="connsiteY845" fmla="*/ 1481052 h 1923076"/>
                <a:gd name="connsiteX846" fmla="*/ 1680818 w 1848623"/>
                <a:gd name="connsiteY846" fmla="*/ 1480749 h 1923076"/>
                <a:gd name="connsiteX847" fmla="*/ 1681649 w 1848623"/>
                <a:gd name="connsiteY847" fmla="*/ 1480167 h 1923076"/>
                <a:gd name="connsiteX848" fmla="*/ 1668912 w 1848623"/>
                <a:gd name="connsiteY848" fmla="*/ 1497149 h 1923076"/>
                <a:gd name="connsiteX849" fmla="*/ 1659009 w 1848623"/>
                <a:gd name="connsiteY849" fmla="*/ 1512715 h 1923076"/>
                <a:gd name="connsiteX850" fmla="*/ 1663253 w 1848623"/>
                <a:gd name="connsiteY850" fmla="*/ 1512715 h 1923076"/>
                <a:gd name="connsiteX851" fmla="*/ 1654763 w 1848623"/>
                <a:gd name="connsiteY851" fmla="*/ 1518374 h 1923076"/>
                <a:gd name="connsiteX852" fmla="*/ 1643265 w 1848623"/>
                <a:gd name="connsiteY852" fmla="*/ 1538715 h 1923076"/>
                <a:gd name="connsiteX853" fmla="*/ 1641723 w 1848623"/>
                <a:gd name="connsiteY853" fmla="*/ 1541266 h 1923076"/>
                <a:gd name="connsiteX854" fmla="*/ 1639986 w 1848623"/>
                <a:gd name="connsiteY854" fmla="*/ 1545895 h 1923076"/>
                <a:gd name="connsiteX855" fmla="*/ 1640225 w 1848623"/>
                <a:gd name="connsiteY855" fmla="*/ 1543738 h 1923076"/>
                <a:gd name="connsiteX856" fmla="*/ 1629901 w 1848623"/>
                <a:gd name="connsiteY856" fmla="*/ 1560801 h 1923076"/>
                <a:gd name="connsiteX857" fmla="*/ 1625870 w 1848623"/>
                <a:gd name="connsiteY857" fmla="*/ 1565894 h 1923076"/>
                <a:gd name="connsiteX858" fmla="*/ 1623632 w 1848623"/>
                <a:gd name="connsiteY858" fmla="*/ 1563656 h 1923076"/>
                <a:gd name="connsiteX859" fmla="*/ 1616558 w 1848623"/>
                <a:gd name="connsiteY859" fmla="*/ 1574976 h 1923076"/>
                <a:gd name="connsiteX860" fmla="*/ 1619663 w 1848623"/>
                <a:gd name="connsiteY860" fmla="*/ 1573734 h 1923076"/>
                <a:gd name="connsiteX861" fmla="*/ 1615629 w 1848623"/>
                <a:gd name="connsiteY861" fmla="*/ 1578829 h 1923076"/>
                <a:gd name="connsiteX862" fmla="*/ 1615141 w 1848623"/>
                <a:gd name="connsiteY862" fmla="*/ 1576389 h 1923076"/>
                <a:gd name="connsiteX863" fmla="*/ 1600992 w 1848623"/>
                <a:gd name="connsiteY863" fmla="*/ 1591956 h 1923076"/>
                <a:gd name="connsiteX864" fmla="*/ 1605236 w 1848623"/>
                <a:gd name="connsiteY864" fmla="*/ 1594787 h 1923076"/>
                <a:gd name="connsiteX865" fmla="*/ 1593563 w 1848623"/>
                <a:gd name="connsiteY865" fmla="*/ 1602214 h 1923076"/>
                <a:gd name="connsiteX866" fmla="*/ 1592501 w 1848623"/>
                <a:gd name="connsiteY866" fmla="*/ 1611766 h 1923076"/>
                <a:gd name="connsiteX867" fmla="*/ 1575520 w 1848623"/>
                <a:gd name="connsiteY867" fmla="*/ 1628748 h 1923076"/>
                <a:gd name="connsiteX868" fmla="*/ 1571984 w 1848623"/>
                <a:gd name="connsiteY868" fmla="*/ 1641305 h 1923076"/>
                <a:gd name="connsiteX869" fmla="*/ 1566920 w 1848623"/>
                <a:gd name="connsiteY869" fmla="*/ 1648784 h 1923076"/>
                <a:gd name="connsiteX870" fmla="*/ 1562785 w 1848623"/>
                <a:gd name="connsiteY870" fmla="*/ 1651388 h 1923076"/>
                <a:gd name="connsiteX871" fmla="*/ 1559955 w 1848623"/>
                <a:gd name="connsiteY871" fmla="*/ 1661293 h 1923076"/>
                <a:gd name="connsiteX872" fmla="*/ 1547219 w 1848623"/>
                <a:gd name="connsiteY872" fmla="*/ 1671198 h 1923076"/>
                <a:gd name="connsiteX873" fmla="*/ 1544389 w 1848623"/>
                <a:gd name="connsiteY873" fmla="*/ 1668369 h 1923076"/>
                <a:gd name="connsiteX874" fmla="*/ 1534486 w 1848623"/>
                <a:gd name="connsiteY874" fmla="*/ 1685348 h 1923076"/>
                <a:gd name="connsiteX875" fmla="*/ 1524578 w 1848623"/>
                <a:gd name="connsiteY875" fmla="*/ 1691009 h 1923076"/>
                <a:gd name="connsiteX876" fmla="*/ 1510429 w 1848623"/>
                <a:gd name="connsiteY876" fmla="*/ 1696670 h 1923076"/>
                <a:gd name="connsiteX877" fmla="*/ 1506184 w 1848623"/>
                <a:gd name="connsiteY877" fmla="*/ 1705159 h 1923076"/>
                <a:gd name="connsiteX878" fmla="*/ 1503355 w 1848623"/>
                <a:gd name="connsiteY878" fmla="*/ 1698083 h 1923076"/>
                <a:gd name="connsiteX879" fmla="*/ 1492035 w 1848623"/>
                <a:gd name="connsiteY879" fmla="*/ 1706575 h 1923076"/>
                <a:gd name="connsiteX880" fmla="*/ 1500523 w 1848623"/>
                <a:gd name="connsiteY880" fmla="*/ 1709405 h 1923076"/>
                <a:gd name="connsiteX881" fmla="*/ 1462317 w 1848623"/>
                <a:gd name="connsiteY881" fmla="*/ 1730630 h 1923076"/>
                <a:gd name="connsiteX882" fmla="*/ 1463733 w 1848623"/>
                <a:gd name="connsiteY882" fmla="*/ 1736291 h 1923076"/>
                <a:gd name="connsiteX883" fmla="*/ 1452413 w 1848623"/>
                <a:gd name="connsiteY883" fmla="*/ 1736291 h 1923076"/>
                <a:gd name="connsiteX884" fmla="*/ 1463733 w 1848623"/>
                <a:gd name="connsiteY884" fmla="*/ 1724971 h 1923076"/>
                <a:gd name="connsiteX885" fmla="*/ 1432603 w 1848623"/>
                <a:gd name="connsiteY885" fmla="*/ 1746195 h 1923076"/>
                <a:gd name="connsiteX886" fmla="*/ 1449584 w 1848623"/>
                <a:gd name="connsiteY886" fmla="*/ 1740536 h 1923076"/>
                <a:gd name="connsiteX887" fmla="*/ 1438262 w 1848623"/>
                <a:gd name="connsiteY887" fmla="*/ 1751856 h 1923076"/>
                <a:gd name="connsiteX888" fmla="*/ 1434017 w 1848623"/>
                <a:gd name="connsiteY888" fmla="*/ 1749026 h 1923076"/>
                <a:gd name="connsiteX889" fmla="*/ 1422697 w 1848623"/>
                <a:gd name="connsiteY889" fmla="*/ 1760346 h 1923076"/>
                <a:gd name="connsiteX890" fmla="*/ 1421282 w 1848623"/>
                <a:gd name="connsiteY890" fmla="*/ 1754685 h 1923076"/>
                <a:gd name="connsiteX891" fmla="*/ 1391566 w 1848623"/>
                <a:gd name="connsiteY891" fmla="*/ 1781572 h 1923076"/>
                <a:gd name="connsiteX892" fmla="*/ 1357604 w 1848623"/>
                <a:gd name="connsiteY892" fmla="*/ 1805627 h 1923076"/>
                <a:gd name="connsiteX893" fmla="*/ 1364680 w 1848623"/>
                <a:gd name="connsiteY893" fmla="*/ 1791477 h 1923076"/>
                <a:gd name="connsiteX894" fmla="*/ 1360436 w 1848623"/>
                <a:gd name="connsiteY894" fmla="*/ 1794307 h 1923076"/>
                <a:gd name="connsiteX895" fmla="*/ 1325060 w 1848623"/>
                <a:gd name="connsiteY895" fmla="*/ 1811288 h 1923076"/>
                <a:gd name="connsiteX896" fmla="*/ 1340625 w 1848623"/>
                <a:gd name="connsiteY896" fmla="*/ 1795723 h 1923076"/>
                <a:gd name="connsiteX897" fmla="*/ 1330720 w 1848623"/>
                <a:gd name="connsiteY897" fmla="*/ 1798553 h 1923076"/>
                <a:gd name="connsiteX898" fmla="*/ 1327890 w 1848623"/>
                <a:gd name="connsiteY898" fmla="*/ 1805627 h 1923076"/>
                <a:gd name="connsiteX899" fmla="*/ 1310909 w 1848623"/>
                <a:gd name="connsiteY899" fmla="*/ 1814117 h 1923076"/>
                <a:gd name="connsiteX900" fmla="*/ 1319400 w 1848623"/>
                <a:gd name="connsiteY900" fmla="*/ 1805627 h 1923076"/>
                <a:gd name="connsiteX901" fmla="*/ 1289683 w 1848623"/>
                <a:gd name="connsiteY901" fmla="*/ 1818364 h 1923076"/>
                <a:gd name="connsiteX902" fmla="*/ 1281193 w 1848623"/>
                <a:gd name="connsiteY902" fmla="*/ 1822608 h 1923076"/>
                <a:gd name="connsiteX903" fmla="*/ 1257138 w 1848623"/>
                <a:gd name="connsiteY903" fmla="*/ 1829684 h 1923076"/>
                <a:gd name="connsiteX904" fmla="*/ 1248647 w 1848623"/>
                <a:gd name="connsiteY904" fmla="*/ 1838174 h 1923076"/>
                <a:gd name="connsiteX905" fmla="*/ 1179310 w 1848623"/>
                <a:gd name="connsiteY905" fmla="*/ 1867889 h 1923076"/>
                <a:gd name="connsiteX906" fmla="*/ 1173651 w 1848623"/>
                <a:gd name="connsiteY906" fmla="*/ 1866476 h 1923076"/>
                <a:gd name="connsiteX907" fmla="*/ 1184971 w 1848623"/>
                <a:gd name="connsiteY907" fmla="*/ 1863644 h 1923076"/>
                <a:gd name="connsiteX908" fmla="*/ 1156670 w 1848623"/>
                <a:gd name="connsiteY908" fmla="*/ 1867889 h 1923076"/>
                <a:gd name="connsiteX909" fmla="*/ 1162331 w 1848623"/>
                <a:gd name="connsiteY909" fmla="*/ 1870720 h 1923076"/>
                <a:gd name="connsiteX910" fmla="*/ 1126956 w 1848623"/>
                <a:gd name="connsiteY910" fmla="*/ 1879209 h 1923076"/>
                <a:gd name="connsiteX911" fmla="*/ 1121295 w 1848623"/>
                <a:gd name="connsiteY911" fmla="*/ 1876379 h 1923076"/>
                <a:gd name="connsiteX912" fmla="*/ 1105728 w 1848623"/>
                <a:gd name="connsiteY912" fmla="*/ 1882040 h 1923076"/>
                <a:gd name="connsiteX913" fmla="*/ 1111389 w 1848623"/>
                <a:gd name="connsiteY913" fmla="*/ 1883455 h 1923076"/>
                <a:gd name="connsiteX914" fmla="*/ 1083088 w 1848623"/>
                <a:gd name="connsiteY914" fmla="*/ 1893360 h 1923076"/>
                <a:gd name="connsiteX915" fmla="*/ 1070353 w 1848623"/>
                <a:gd name="connsiteY915" fmla="*/ 1890529 h 1923076"/>
                <a:gd name="connsiteX916" fmla="*/ 1015165 w 1848623"/>
                <a:gd name="connsiteY916" fmla="*/ 1904680 h 1923076"/>
                <a:gd name="connsiteX917" fmla="*/ 982622 w 1848623"/>
                <a:gd name="connsiteY917" fmla="*/ 1908926 h 1923076"/>
                <a:gd name="connsiteX918" fmla="*/ 952904 w 1848623"/>
                <a:gd name="connsiteY918" fmla="*/ 1908926 h 1923076"/>
                <a:gd name="connsiteX919" fmla="*/ 900549 w 1848623"/>
                <a:gd name="connsiteY919" fmla="*/ 1916000 h 1923076"/>
                <a:gd name="connsiteX920" fmla="*/ 889229 w 1848623"/>
                <a:gd name="connsiteY920" fmla="*/ 1910339 h 1923076"/>
                <a:gd name="connsiteX921" fmla="*/ 875078 w 1848623"/>
                <a:gd name="connsiteY921" fmla="*/ 1911756 h 1923076"/>
                <a:gd name="connsiteX922" fmla="*/ 875078 w 1848623"/>
                <a:gd name="connsiteY922" fmla="*/ 1916000 h 1923076"/>
                <a:gd name="connsiteX923" fmla="*/ 834042 w 1848623"/>
                <a:gd name="connsiteY923" fmla="*/ 1923076 h 1923076"/>
                <a:gd name="connsiteX924" fmla="*/ 855267 w 1848623"/>
                <a:gd name="connsiteY924" fmla="*/ 1916000 h 1923076"/>
                <a:gd name="connsiteX925" fmla="*/ 825551 w 1848623"/>
                <a:gd name="connsiteY925" fmla="*/ 1911756 h 1923076"/>
                <a:gd name="connsiteX926" fmla="*/ 828381 w 1848623"/>
                <a:gd name="connsiteY926" fmla="*/ 1908926 h 1923076"/>
                <a:gd name="connsiteX927" fmla="*/ 795837 w 1848623"/>
                <a:gd name="connsiteY927" fmla="*/ 1908926 h 1923076"/>
                <a:gd name="connsiteX928" fmla="*/ 795837 w 1848623"/>
                <a:gd name="connsiteY928" fmla="*/ 1913171 h 1923076"/>
                <a:gd name="connsiteX929" fmla="*/ 744895 w 1848623"/>
                <a:gd name="connsiteY929" fmla="*/ 1906095 h 1923076"/>
                <a:gd name="connsiteX930" fmla="*/ 691124 w 1848623"/>
                <a:gd name="connsiteY930" fmla="*/ 1896190 h 1923076"/>
                <a:gd name="connsiteX931" fmla="*/ 688293 w 1848623"/>
                <a:gd name="connsiteY931" fmla="*/ 1900436 h 1923076"/>
                <a:gd name="connsiteX932" fmla="*/ 664238 w 1848623"/>
                <a:gd name="connsiteY932" fmla="*/ 1893360 h 1923076"/>
                <a:gd name="connsiteX933" fmla="*/ 648673 w 1848623"/>
                <a:gd name="connsiteY933" fmla="*/ 1887699 h 1923076"/>
                <a:gd name="connsiteX934" fmla="*/ 643012 w 1848623"/>
                <a:gd name="connsiteY934" fmla="*/ 1891945 h 1923076"/>
                <a:gd name="connsiteX935" fmla="*/ 637353 w 1848623"/>
                <a:gd name="connsiteY935" fmla="*/ 1883455 h 1923076"/>
                <a:gd name="connsiteX936" fmla="*/ 609052 w 1848623"/>
                <a:gd name="connsiteY936" fmla="*/ 1880625 h 1923076"/>
                <a:gd name="connsiteX937" fmla="*/ 620372 w 1848623"/>
                <a:gd name="connsiteY937" fmla="*/ 1880625 h 1923076"/>
                <a:gd name="connsiteX938" fmla="*/ 601976 w 1848623"/>
                <a:gd name="connsiteY938" fmla="*/ 1872135 h 1923076"/>
                <a:gd name="connsiteX939" fmla="*/ 597732 w 1848623"/>
                <a:gd name="connsiteY939" fmla="*/ 1877796 h 1923076"/>
                <a:gd name="connsiteX940" fmla="*/ 579336 w 1848623"/>
                <a:gd name="connsiteY940" fmla="*/ 1866476 h 1923076"/>
                <a:gd name="connsiteX941" fmla="*/ 575092 w 1848623"/>
                <a:gd name="connsiteY941" fmla="*/ 1870720 h 1923076"/>
                <a:gd name="connsiteX942" fmla="*/ 538300 w 1848623"/>
                <a:gd name="connsiteY942" fmla="*/ 1850909 h 1923076"/>
                <a:gd name="connsiteX943" fmla="*/ 545376 w 1848623"/>
                <a:gd name="connsiteY943" fmla="*/ 1852324 h 1923076"/>
                <a:gd name="connsiteX944" fmla="*/ 534055 w 1848623"/>
                <a:gd name="connsiteY944" fmla="*/ 1848078 h 1923076"/>
                <a:gd name="connsiteX945" fmla="*/ 536885 w 1848623"/>
                <a:gd name="connsiteY945" fmla="*/ 1852324 h 1923076"/>
                <a:gd name="connsiteX946" fmla="*/ 514245 w 1848623"/>
                <a:gd name="connsiteY946" fmla="*/ 1841004 h 1923076"/>
                <a:gd name="connsiteX947" fmla="*/ 517074 w 1848623"/>
                <a:gd name="connsiteY947" fmla="*/ 1833928 h 1923076"/>
                <a:gd name="connsiteX948" fmla="*/ 505754 w 1848623"/>
                <a:gd name="connsiteY948" fmla="*/ 1832513 h 1923076"/>
                <a:gd name="connsiteX949" fmla="*/ 515659 w 1848623"/>
                <a:gd name="connsiteY949" fmla="*/ 1828267 h 1923076"/>
                <a:gd name="connsiteX950" fmla="*/ 511413 w 1848623"/>
                <a:gd name="connsiteY950" fmla="*/ 1825438 h 1923076"/>
                <a:gd name="connsiteX951" fmla="*/ 502925 w 1848623"/>
                <a:gd name="connsiteY951" fmla="*/ 1826854 h 1923076"/>
                <a:gd name="connsiteX952" fmla="*/ 488773 w 1848623"/>
                <a:gd name="connsiteY952" fmla="*/ 1812703 h 1923076"/>
                <a:gd name="connsiteX953" fmla="*/ 501510 w 1848623"/>
                <a:gd name="connsiteY953" fmla="*/ 1816947 h 1923076"/>
                <a:gd name="connsiteX954" fmla="*/ 490190 w 1848623"/>
                <a:gd name="connsiteY954" fmla="*/ 1808456 h 1923076"/>
                <a:gd name="connsiteX955" fmla="*/ 502925 w 1848623"/>
                <a:gd name="connsiteY955" fmla="*/ 1811288 h 1923076"/>
                <a:gd name="connsiteX956" fmla="*/ 494774 w 1848623"/>
                <a:gd name="connsiteY956" fmla="*/ 1806986 h 1923076"/>
                <a:gd name="connsiteX957" fmla="*/ 541131 w 1848623"/>
                <a:gd name="connsiteY957" fmla="*/ 1826854 h 1923076"/>
                <a:gd name="connsiteX958" fmla="*/ 577921 w 1848623"/>
                <a:gd name="connsiteY958" fmla="*/ 1843833 h 1923076"/>
                <a:gd name="connsiteX959" fmla="*/ 568016 w 1848623"/>
                <a:gd name="connsiteY959" fmla="*/ 1836758 h 1923076"/>
                <a:gd name="connsiteX960" fmla="*/ 584995 w 1848623"/>
                <a:gd name="connsiteY960" fmla="*/ 1841004 h 1923076"/>
                <a:gd name="connsiteX961" fmla="*/ 613296 w 1848623"/>
                <a:gd name="connsiteY961" fmla="*/ 1855154 h 1923076"/>
                <a:gd name="connsiteX962" fmla="*/ 599147 w 1848623"/>
                <a:gd name="connsiteY962" fmla="*/ 1848078 h 1923076"/>
                <a:gd name="connsiteX963" fmla="*/ 676973 w 1848623"/>
                <a:gd name="connsiteY963" fmla="*/ 1867889 h 1923076"/>
                <a:gd name="connsiteX964" fmla="*/ 682634 w 1848623"/>
                <a:gd name="connsiteY964" fmla="*/ 1873550 h 1923076"/>
                <a:gd name="connsiteX965" fmla="*/ 713764 w 1848623"/>
                <a:gd name="connsiteY965" fmla="*/ 1876379 h 1923076"/>
                <a:gd name="connsiteX966" fmla="*/ 744895 w 1848623"/>
                <a:gd name="connsiteY966" fmla="*/ 1880625 h 1923076"/>
                <a:gd name="connsiteX967" fmla="*/ 784517 w 1848623"/>
                <a:gd name="connsiteY967" fmla="*/ 1889116 h 1923076"/>
                <a:gd name="connsiteX968" fmla="*/ 809992 w 1848623"/>
                <a:gd name="connsiteY968" fmla="*/ 1889116 h 1923076"/>
                <a:gd name="connsiteX969" fmla="*/ 818477 w 1848623"/>
                <a:gd name="connsiteY969" fmla="*/ 1890529 h 1923076"/>
                <a:gd name="connsiteX970" fmla="*/ 815930 w 1848623"/>
                <a:gd name="connsiteY970" fmla="*/ 1889116 h 1923076"/>
                <a:gd name="connsiteX971" fmla="*/ 819892 w 1848623"/>
                <a:gd name="connsiteY971" fmla="*/ 1889116 h 1923076"/>
                <a:gd name="connsiteX972" fmla="*/ 826968 w 1848623"/>
                <a:gd name="connsiteY972" fmla="*/ 1889116 h 1923076"/>
                <a:gd name="connsiteX973" fmla="*/ 826082 w 1848623"/>
                <a:gd name="connsiteY973" fmla="*/ 1886462 h 1923076"/>
                <a:gd name="connsiteX974" fmla="*/ 829797 w 1848623"/>
                <a:gd name="connsiteY974" fmla="*/ 1884870 h 1923076"/>
                <a:gd name="connsiteX975" fmla="*/ 812816 w 1848623"/>
                <a:gd name="connsiteY975" fmla="*/ 1876379 h 1923076"/>
                <a:gd name="connsiteX976" fmla="*/ 824136 w 1848623"/>
                <a:gd name="connsiteY976" fmla="*/ 1876379 h 1923076"/>
                <a:gd name="connsiteX977" fmla="*/ 815647 w 1848623"/>
                <a:gd name="connsiteY977" fmla="*/ 1872135 h 1923076"/>
                <a:gd name="connsiteX978" fmla="*/ 801842 w 1848623"/>
                <a:gd name="connsiteY978" fmla="*/ 1875295 h 1923076"/>
                <a:gd name="connsiteX979" fmla="*/ 798842 w 1848623"/>
                <a:gd name="connsiteY979" fmla="*/ 1873372 h 1923076"/>
                <a:gd name="connsiteX980" fmla="*/ 784517 w 1848623"/>
                <a:gd name="connsiteY980" fmla="*/ 1872135 h 1923076"/>
                <a:gd name="connsiteX981" fmla="*/ 780270 w 1848623"/>
                <a:gd name="connsiteY981" fmla="*/ 1873550 h 1923076"/>
                <a:gd name="connsiteX982" fmla="*/ 757630 w 1848623"/>
                <a:gd name="connsiteY982" fmla="*/ 1873550 h 1923076"/>
                <a:gd name="connsiteX983" fmla="*/ 727914 w 1848623"/>
                <a:gd name="connsiteY983" fmla="*/ 1865059 h 1923076"/>
                <a:gd name="connsiteX984" fmla="*/ 705274 w 1848623"/>
                <a:gd name="connsiteY984" fmla="*/ 1869305 h 1923076"/>
                <a:gd name="connsiteX985" fmla="*/ 705274 w 1848623"/>
                <a:gd name="connsiteY985" fmla="*/ 1866476 h 1923076"/>
                <a:gd name="connsiteX986" fmla="*/ 685463 w 1848623"/>
                <a:gd name="connsiteY986" fmla="*/ 1860815 h 1923076"/>
                <a:gd name="connsiteX987" fmla="*/ 701028 w 1848623"/>
                <a:gd name="connsiteY987" fmla="*/ 1860815 h 1923076"/>
                <a:gd name="connsiteX988" fmla="*/ 634524 w 1848623"/>
                <a:gd name="connsiteY988" fmla="*/ 1846665 h 1923076"/>
                <a:gd name="connsiteX989" fmla="*/ 633107 w 1848623"/>
                <a:gd name="connsiteY989" fmla="*/ 1842419 h 1923076"/>
                <a:gd name="connsiteX990" fmla="*/ 613296 w 1848623"/>
                <a:gd name="connsiteY990" fmla="*/ 1838174 h 1923076"/>
                <a:gd name="connsiteX991" fmla="*/ 593486 w 1848623"/>
                <a:gd name="connsiteY991" fmla="*/ 1829684 h 1923076"/>
                <a:gd name="connsiteX992" fmla="*/ 558110 w 1848623"/>
                <a:gd name="connsiteY992" fmla="*/ 1816947 h 1923076"/>
                <a:gd name="connsiteX993" fmla="*/ 559525 w 1848623"/>
                <a:gd name="connsiteY993" fmla="*/ 1814117 h 1923076"/>
                <a:gd name="connsiteX994" fmla="*/ 538300 w 1848623"/>
                <a:gd name="connsiteY994" fmla="*/ 1807044 h 1923076"/>
                <a:gd name="connsiteX995" fmla="*/ 556696 w 1848623"/>
                <a:gd name="connsiteY995" fmla="*/ 1809873 h 1923076"/>
                <a:gd name="connsiteX996" fmla="*/ 528311 w 1848623"/>
                <a:gd name="connsiteY996" fmla="*/ 1794390 h 1923076"/>
                <a:gd name="connsiteX997" fmla="*/ 528394 w 1848623"/>
                <a:gd name="connsiteY997" fmla="*/ 1794307 h 1923076"/>
                <a:gd name="connsiteX998" fmla="*/ 527655 w 1848623"/>
                <a:gd name="connsiteY998" fmla="*/ 1794033 h 1923076"/>
                <a:gd name="connsiteX999" fmla="*/ 525565 w 1848623"/>
                <a:gd name="connsiteY999" fmla="*/ 1792892 h 1923076"/>
                <a:gd name="connsiteX1000" fmla="*/ 525565 w 1848623"/>
                <a:gd name="connsiteY1000" fmla="*/ 1793256 h 1923076"/>
                <a:gd name="connsiteX1001" fmla="*/ 522204 w 1848623"/>
                <a:gd name="connsiteY1001" fmla="*/ 1792008 h 1923076"/>
                <a:gd name="connsiteX1002" fmla="*/ 518761 w 1848623"/>
                <a:gd name="connsiteY1002" fmla="*/ 1792602 h 1923076"/>
                <a:gd name="connsiteX1003" fmla="*/ 508584 w 1848623"/>
                <a:gd name="connsiteY1003" fmla="*/ 1785816 h 1923076"/>
                <a:gd name="connsiteX1004" fmla="*/ 498680 w 1848623"/>
                <a:gd name="connsiteY1004" fmla="*/ 1787233 h 1923076"/>
                <a:gd name="connsiteX1005" fmla="*/ 453398 w 1848623"/>
                <a:gd name="connsiteY1005" fmla="*/ 1766006 h 1923076"/>
                <a:gd name="connsiteX1006" fmla="*/ 460474 w 1848623"/>
                <a:gd name="connsiteY1006" fmla="*/ 1760346 h 1923076"/>
                <a:gd name="connsiteX1007" fmla="*/ 480282 w 1848623"/>
                <a:gd name="connsiteY1007" fmla="*/ 1772551 h 1923076"/>
                <a:gd name="connsiteX1008" fmla="*/ 497928 w 1848623"/>
                <a:gd name="connsiteY1008" fmla="*/ 1776804 h 1923076"/>
                <a:gd name="connsiteX1009" fmla="*/ 500093 w 1848623"/>
                <a:gd name="connsiteY1009" fmla="*/ 1778415 h 1923076"/>
                <a:gd name="connsiteX1010" fmla="*/ 500093 w 1848623"/>
                <a:gd name="connsiteY1010" fmla="*/ 1781572 h 1923076"/>
                <a:gd name="connsiteX1011" fmla="*/ 504339 w 1848623"/>
                <a:gd name="connsiteY1011" fmla="*/ 1781572 h 1923076"/>
                <a:gd name="connsiteX1012" fmla="*/ 500093 w 1848623"/>
                <a:gd name="connsiteY1012" fmla="*/ 1778415 h 1923076"/>
                <a:gd name="connsiteX1013" fmla="*/ 500093 w 1848623"/>
                <a:gd name="connsiteY1013" fmla="*/ 1777326 h 1923076"/>
                <a:gd name="connsiteX1014" fmla="*/ 497928 w 1848623"/>
                <a:gd name="connsiteY1014" fmla="*/ 1776804 h 1923076"/>
                <a:gd name="connsiteX1015" fmla="*/ 490543 w 1848623"/>
                <a:gd name="connsiteY1015" fmla="*/ 1771313 h 1923076"/>
                <a:gd name="connsiteX1016" fmla="*/ 474623 w 1848623"/>
                <a:gd name="connsiteY1016" fmla="*/ 1767422 h 1923076"/>
                <a:gd name="connsiteX1017" fmla="*/ 459059 w 1848623"/>
                <a:gd name="connsiteY1017" fmla="*/ 1756102 h 1923076"/>
                <a:gd name="connsiteX1018" fmla="*/ 477453 w 1848623"/>
                <a:gd name="connsiteY1018" fmla="*/ 1754685 h 1923076"/>
                <a:gd name="connsiteX1019" fmla="*/ 470379 w 1848623"/>
                <a:gd name="connsiteY1019" fmla="*/ 1754685 h 1923076"/>
                <a:gd name="connsiteX1020" fmla="*/ 471794 w 1848623"/>
                <a:gd name="connsiteY1020" fmla="*/ 1760346 h 1923076"/>
                <a:gd name="connsiteX1021" fmla="*/ 485944 w 1848623"/>
                <a:gd name="connsiteY1021" fmla="*/ 1761761 h 1923076"/>
                <a:gd name="connsiteX1022" fmla="*/ 491604 w 1848623"/>
                <a:gd name="connsiteY1022" fmla="*/ 1770252 h 1923076"/>
                <a:gd name="connsiteX1023" fmla="*/ 501510 w 1848623"/>
                <a:gd name="connsiteY1023" fmla="*/ 1773081 h 1923076"/>
                <a:gd name="connsiteX1024" fmla="*/ 508584 w 1848623"/>
                <a:gd name="connsiteY1024" fmla="*/ 1771667 h 1923076"/>
                <a:gd name="connsiteX1025" fmla="*/ 532641 w 1848623"/>
                <a:gd name="connsiteY1025" fmla="*/ 1782987 h 1923076"/>
                <a:gd name="connsiteX1026" fmla="*/ 563771 w 1848623"/>
                <a:gd name="connsiteY1026" fmla="*/ 1794307 h 1923076"/>
                <a:gd name="connsiteX1027" fmla="*/ 560942 w 1848623"/>
                <a:gd name="connsiteY1027" fmla="*/ 1795723 h 1923076"/>
                <a:gd name="connsiteX1028" fmla="*/ 589241 w 1848623"/>
                <a:gd name="connsiteY1028" fmla="*/ 1804212 h 1923076"/>
                <a:gd name="connsiteX1029" fmla="*/ 587826 w 1848623"/>
                <a:gd name="connsiteY1029" fmla="*/ 1799968 h 1923076"/>
                <a:gd name="connsiteX1030" fmla="*/ 613296 w 1848623"/>
                <a:gd name="connsiteY1030" fmla="*/ 1807044 h 1923076"/>
                <a:gd name="connsiteX1031" fmla="*/ 640183 w 1848623"/>
                <a:gd name="connsiteY1031" fmla="*/ 1811288 h 1923076"/>
                <a:gd name="connsiteX1032" fmla="*/ 659993 w 1848623"/>
                <a:gd name="connsiteY1032" fmla="*/ 1822608 h 1923076"/>
                <a:gd name="connsiteX1033" fmla="*/ 674143 w 1848623"/>
                <a:gd name="connsiteY1033" fmla="*/ 1819778 h 1923076"/>
                <a:gd name="connsiteX1034" fmla="*/ 675558 w 1848623"/>
                <a:gd name="connsiteY1034" fmla="*/ 1825438 h 1923076"/>
                <a:gd name="connsiteX1035" fmla="*/ 701028 w 1848623"/>
                <a:gd name="connsiteY1035" fmla="*/ 1826854 h 1923076"/>
                <a:gd name="connsiteX1036" fmla="*/ 702444 w 1848623"/>
                <a:gd name="connsiteY1036" fmla="*/ 1831099 h 1923076"/>
                <a:gd name="connsiteX1037" fmla="*/ 718009 w 1848623"/>
                <a:gd name="connsiteY1037" fmla="*/ 1829684 h 1923076"/>
                <a:gd name="connsiteX1038" fmla="*/ 715179 w 1848623"/>
                <a:gd name="connsiteY1038" fmla="*/ 1831099 h 1923076"/>
                <a:gd name="connsiteX1039" fmla="*/ 727914 w 1848623"/>
                <a:gd name="connsiteY1039" fmla="*/ 1831099 h 1923076"/>
                <a:gd name="connsiteX1040" fmla="*/ 746310 w 1848623"/>
                <a:gd name="connsiteY1040" fmla="*/ 1838174 h 1923076"/>
                <a:gd name="connsiteX1041" fmla="*/ 763289 w 1848623"/>
                <a:gd name="connsiteY1041" fmla="*/ 1833928 h 1923076"/>
                <a:gd name="connsiteX1042" fmla="*/ 793005 w 1848623"/>
                <a:gd name="connsiteY1042" fmla="*/ 1838174 h 1923076"/>
                <a:gd name="connsiteX1043" fmla="*/ 805740 w 1848623"/>
                <a:gd name="connsiteY1043" fmla="*/ 1842419 h 1923076"/>
                <a:gd name="connsiteX1044" fmla="*/ 869419 w 1848623"/>
                <a:gd name="connsiteY1044" fmla="*/ 1839589 h 1923076"/>
                <a:gd name="connsiteX1045" fmla="*/ 870833 w 1848623"/>
                <a:gd name="connsiteY1045" fmla="*/ 1828267 h 1923076"/>
                <a:gd name="connsiteX1046" fmla="*/ 893474 w 1848623"/>
                <a:gd name="connsiteY1046" fmla="*/ 1819778 h 1923076"/>
                <a:gd name="connsiteX1047" fmla="*/ 884983 w 1848623"/>
                <a:gd name="connsiteY1047" fmla="*/ 1821193 h 1923076"/>
                <a:gd name="connsiteX1048" fmla="*/ 835458 w 1848623"/>
                <a:gd name="connsiteY1048" fmla="*/ 1822608 h 1923076"/>
                <a:gd name="connsiteX1049" fmla="*/ 702444 w 1848623"/>
                <a:gd name="connsiteY1049" fmla="*/ 1802797 h 1923076"/>
                <a:gd name="connsiteX1050" fmla="*/ 699393 w 1848623"/>
                <a:gd name="connsiteY1050" fmla="*/ 1795391 h 1923076"/>
                <a:gd name="connsiteX1051" fmla="*/ 696783 w 1848623"/>
                <a:gd name="connsiteY1051" fmla="*/ 1794251 h 1923076"/>
                <a:gd name="connsiteX1052" fmla="*/ 696783 w 1848623"/>
                <a:gd name="connsiteY1052" fmla="*/ 1782987 h 1923076"/>
                <a:gd name="connsiteX1053" fmla="*/ 665653 w 1848623"/>
                <a:gd name="connsiteY1053" fmla="*/ 1782987 h 1923076"/>
                <a:gd name="connsiteX1054" fmla="*/ 617542 w 1848623"/>
                <a:gd name="connsiteY1054" fmla="*/ 1766006 h 1923076"/>
                <a:gd name="connsiteX1055" fmla="*/ 616683 w 1848623"/>
                <a:gd name="connsiteY1055" fmla="*/ 1765702 h 1923076"/>
                <a:gd name="connsiteX1056" fmla="*/ 612643 w 1848623"/>
                <a:gd name="connsiteY1056" fmla="*/ 1766135 h 1923076"/>
                <a:gd name="connsiteX1057" fmla="*/ 599211 w 1848623"/>
                <a:gd name="connsiteY1057" fmla="*/ 1759536 h 1923076"/>
                <a:gd name="connsiteX1058" fmla="*/ 593486 w 1848623"/>
                <a:gd name="connsiteY1058" fmla="*/ 1757517 h 1923076"/>
                <a:gd name="connsiteX1059" fmla="*/ 570845 w 1848623"/>
                <a:gd name="connsiteY1059" fmla="*/ 1751856 h 1923076"/>
                <a:gd name="connsiteX1060" fmla="*/ 560942 w 1848623"/>
                <a:gd name="connsiteY1060" fmla="*/ 1750441 h 1923076"/>
                <a:gd name="connsiteX1061" fmla="*/ 563771 w 1848623"/>
                <a:gd name="connsiteY1061" fmla="*/ 1751856 h 1923076"/>
                <a:gd name="connsiteX1062" fmla="*/ 583771 w 1848623"/>
                <a:gd name="connsiteY1062" fmla="*/ 1763857 h 1923076"/>
                <a:gd name="connsiteX1063" fmla="*/ 553864 w 1848623"/>
                <a:gd name="connsiteY1063" fmla="*/ 1754685 h 1923076"/>
                <a:gd name="connsiteX1064" fmla="*/ 555281 w 1848623"/>
                <a:gd name="connsiteY1064" fmla="*/ 1751856 h 1923076"/>
                <a:gd name="connsiteX1065" fmla="*/ 548205 w 1848623"/>
                <a:gd name="connsiteY1065" fmla="*/ 1753273 h 1923076"/>
                <a:gd name="connsiteX1066" fmla="*/ 522735 w 1848623"/>
                <a:gd name="connsiteY1066" fmla="*/ 1733462 h 1923076"/>
                <a:gd name="connsiteX1067" fmla="*/ 508584 w 1848623"/>
                <a:gd name="connsiteY1067" fmla="*/ 1730630 h 1923076"/>
                <a:gd name="connsiteX1068" fmla="*/ 511413 w 1848623"/>
                <a:gd name="connsiteY1068" fmla="*/ 1726386 h 1923076"/>
                <a:gd name="connsiteX1069" fmla="*/ 507169 w 1848623"/>
                <a:gd name="connsiteY1069" fmla="*/ 1724971 h 1923076"/>
                <a:gd name="connsiteX1070" fmla="*/ 517074 w 1848623"/>
                <a:gd name="connsiteY1070" fmla="*/ 1722140 h 1923076"/>
                <a:gd name="connsiteX1071" fmla="*/ 497264 w 1848623"/>
                <a:gd name="connsiteY1071" fmla="*/ 1709405 h 1923076"/>
                <a:gd name="connsiteX1072" fmla="*/ 493019 w 1848623"/>
                <a:gd name="connsiteY1072" fmla="*/ 1713651 h 1923076"/>
                <a:gd name="connsiteX1073" fmla="*/ 485944 w 1848623"/>
                <a:gd name="connsiteY1073" fmla="*/ 1703744 h 1923076"/>
                <a:gd name="connsiteX1074" fmla="*/ 453398 w 1848623"/>
                <a:gd name="connsiteY1074" fmla="*/ 1683933 h 1923076"/>
                <a:gd name="connsiteX1075" fmla="*/ 444907 w 1848623"/>
                <a:gd name="connsiteY1075" fmla="*/ 1672260 h 1923076"/>
                <a:gd name="connsiteX1076" fmla="*/ 440711 w 1848623"/>
                <a:gd name="connsiteY1076" fmla="*/ 1662819 h 1923076"/>
                <a:gd name="connsiteX1077" fmla="*/ 451275 w 1848623"/>
                <a:gd name="connsiteY1077" fmla="*/ 1671376 h 1923076"/>
                <a:gd name="connsiteX1078" fmla="*/ 468962 w 1848623"/>
                <a:gd name="connsiteY1078" fmla="*/ 1682519 h 1923076"/>
                <a:gd name="connsiteX1079" fmla="*/ 467549 w 1848623"/>
                <a:gd name="connsiteY1079" fmla="*/ 1685348 h 1923076"/>
                <a:gd name="connsiteX1080" fmla="*/ 488773 w 1848623"/>
                <a:gd name="connsiteY1080" fmla="*/ 1696670 h 1923076"/>
                <a:gd name="connsiteX1081" fmla="*/ 508706 w 1848623"/>
                <a:gd name="connsiteY1081" fmla="*/ 1709220 h 1923076"/>
                <a:gd name="connsiteX1082" fmla="*/ 510296 w 1848623"/>
                <a:gd name="connsiteY1082" fmla="*/ 1705244 h 1923076"/>
                <a:gd name="connsiteX1083" fmla="*/ 532321 w 1848623"/>
                <a:gd name="connsiteY1083" fmla="*/ 1710426 h 1923076"/>
                <a:gd name="connsiteX1084" fmla="*/ 537503 w 1848623"/>
                <a:gd name="connsiteY1084" fmla="*/ 1715608 h 1923076"/>
                <a:gd name="connsiteX1085" fmla="*/ 545276 w 1848623"/>
                <a:gd name="connsiteY1085" fmla="*/ 1713017 h 1923076"/>
                <a:gd name="connsiteX1086" fmla="*/ 556934 w 1848623"/>
                <a:gd name="connsiteY1086" fmla="*/ 1725974 h 1923076"/>
                <a:gd name="connsiteX1087" fmla="*/ 563585 w 1848623"/>
                <a:gd name="connsiteY1087" fmla="*/ 1723625 h 1923076"/>
                <a:gd name="connsiteX1088" fmla="*/ 549620 w 1848623"/>
                <a:gd name="connsiteY1088" fmla="*/ 1713651 h 1923076"/>
                <a:gd name="connsiteX1089" fmla="*/ 556696 w 1848623"/>
                <a:gd name="connsiteY1089" fmla="*/ 1716481 h 1923076"/>
                <a:gd name="connsiteX1090" fmla="*/ 558110 w 1848623"/>
                <a:gd name="connsiteY1090" fmla="*/ 1713651 h 1923076"/>
                <a:gd name="connsiteX1091" fmla="*/ 551035 w 1848623"/>
                <a:gd name="connsiteY1091" fmla="*/ 1709405 h 1923076"/>
                <a:gd name="connsiteX1092" fmla="*/ 549620 w 1848623"/>
                <a:gd name="connsiteY1092" fmla="*/ 1712235 h 1923076"/>
                <a:gd name="connsiteX1093" fmla="*/ 548205 w 1848623"/>
                <a:gd name="connsiteY1093" fmla="*/ 1699500 h 1923076"/>
                <a:gd name="connsiteX1094" fmla="*/ 579336 w 1848623"/>
                <a:gd name="connsiteY1094" fmla="*/ 1705159 h 1923076"/>
                <a:gd name="connsiteX1095" fmla="*/ 543961 w 1848623"/>
                <a:gd name="connsiteY1095" fmla="*/ 1692424 h 1923076"/>
                <a:gd name="connsiteX1096" fmla="*/ 551035 w 1848623"/>
                <a:gd name="connsiteY1096" fmla="*/ 1689592 h 1923076"/>
                <a:gd name="connsiteX1097" fmla="*/ 563771 w 1848623"/>
                <a:gd name="connsiteY1097" fmla="*/ 1692424 h 1923076"/>
                <a:gd name="connsiteX1098" fmla="*/ 548205 w 1848623"/>
                <a:gd name="connsiteY1098" fmla="*/ 1689592 h 1923076"/>
                <a:gd name="connsiteX1099" fmla="*/ 526980 w 1848623"/>
                <a:gd name="connsiteY1099" fmla="*/ 1676859 h 1923076"/>
                <a:gd name="connsiteX1100" fmla="*/ 536885 w 1848623"/>
                <a:gd name="connsiteY1100" fmla="*/ 1674028 h 1923076"/>
                <a:gd name="connsiteX1101" fmla="*/ 531224 w 1848623"/>
                <a:gd name="connsiteY1101" fmla="*/ 1668369 h 1923076"/>
                <a:gd name="connsiteX1102" fmla="*/ 539746 w 1848623"/>
                <a:gd name="connsiteY1102" fmla="*/ 1666819 h 1923076"/>
                <a:gd name="connsiteX1103" fmla="*/ 531183 w 1848623"/>
                <a:gd name="connsiteY1103" fmla="*/ 1660548 h 1923076"/>
                <a:gd name="connsiteX1104" fmla="*/ 524544 w 1848623"/>
                <a:gd name="connsiteY1104" fmla="*/ 1652128 h 1923076"/>
                <a:gd name="connsiteX1105" fmla="*/ 528431 w 1848623"/>
                <a:gd name="connsiteY1105" fmla="*/ 1656015 h 1923076"/>
                <a:gd name="connsiteX1106" fmla="*/ 545507 w 1848623"/>
                <a:gd name="connsiteY1106" fmla="*/ 1665772 h 1923076"/>
                <a:gd name="connsiteX1107" fmla="*/ 546790 w 1848623"/>
                <a:gd name="connsiteY1107" fmla="*/ 1665539 h 1923076"/>
                <a:gd name="connsiteX1108" fmla="*/ 542544 w 1848623"/>
                <a:gd name="connsiteY1108" fmla="*/ 1658462 h 1923076"/>
                <a:gd name="connsiteX1109" fmla="*/ 535470 w 1848623"/>
                <a:gd name="connsiteY1109" fmla="*/ 1649973 h 1923076"/>
                <a:gd name="connsiteX1110" fmla="*/ 522735 w 1848623"/>
                <a:gd name="connsiteY1110" fmla="*/ 1641482 h 1923076"/>
                <a:gd name="connsiteX1111" fmla="*/ 505754 w 1848623"/>
                <a:gd name="connsiteY1111" fmla="*/ 1638653 h 1923076"/>
                <a:gd name="connsiteX1112" fmla="*/ 505754 w 1848623"/>
                <a:gd name="connsiteY1112" fmla="*/ 1641482 h 1923076"/>
                <a:gd name="connsiteX1113" fmla="*/ 498680 w 1848623"/>
                <a:gd name="connsiteY1113" fmla="*/ 1642897 h 1923076"/>
                <a:gd name="connsiteX1114" fmla="*/ 488773 w 1848623"/>
                <a:gd name="connsiteY1114" fmla="*/ 1635821 h 1923076"/>
                <a:gd name="connsiteX1115" fmla="*/ 478870 w 1848623"/>
                <a:gd name="connsiteY1115" fmla="*/ 1635821 h 1923076"/>
                <a:gd name="connsiteX1116" fmla="*/ 470379 w 1848623"/>
                <a:gd name="connsiteY1116" fmla="*/ 1638653 h 1923076"/>
                <a:gd name="connsiteX1117" fmla="*/ 478870 w 1848623"/>
                <a:gd name="connsiteY1117" fmla="*/ 1644312 h 1923076"/>
                <a:gd name="connsiteX1118" fmla="*/ 480282 w 1848623"/>
                <a:gd name="connsiteY1118" fmla="*/ 1642897 h 1923076"/>
                <a:gd name="connsiteX1119" fmla="*/ 491604 w 1848623"/>
                <a:gd name="connsiteY1119" fmla="*/ 1642897 h 1923076"/>
                <a:gd name="connsiteX1120" fmla="*/ 493019 w 1848623"/>
                <a:gd name="connsiteY1120" fmla="*/ 1644312 h 1923076"/>
                <a:gd name="connsiteX1121" fmla="*/ 491604 w 1848623"/>
                <a:gd name="connsiteY1121" fmla="*/ 1645729 h 1923076"/>
                <a:gd name="connsiteX1122" fmla="*/ 483114 w 1848623"/>
                <a:gd name="connsiteY1122" fmla="*/ 1645729 h 1923076"/>
                <a:gd name="connsiteX1123" fmla="*/ 497264 w 1848623"/>
                <a:gd name="connsiteY1123" fmla="*/ 1655632 h 1923076"/>
                <a:gd name="connsiteX1124" fmla="*/ 466133 w 1848623"/>
                <a:gd name="connsiteY1124" fmla="*/ 1641482 h 1923076"/>
                <a:gd name="connsiteX1125" fmla="*/ 464718 w 1848623"/>
                <a:gd name="connsiteY1125" fmla="*/ 1641482 h 1923076"/>
                <a:gd name="connsiteX1126" fmla="*/ 459059 w 1848623"/>
                <a:gd name="connsiteY1126" fmla="*/ 1640068 h 1923076"/>
                <a:gd name="connsiteX1127" fmla="*/ 457642 w 1848623"/>
                <a:gd name="connsiteY1127" fmla="*/ 1637238 h 1923076"/>
                <a:gd name="connsiteX1128" fmla="*/ 446322 w 1848623"/>
                <a:gd name="connsiteY1128" fmla="*/ 1635821 h 1923076"/>
                <a:gd name="connsiteX1129" fmla="*/ 439248 w 1848623"/>
                <a:gd name="connsiteY1129" fmla="*/ 1632992 h 1923076"/>
                <a:gd name="connsiteX1130" fmla="*/ 437832 w 1848623"/>
                <a:gd name="connsiteY1130" fmla="*/ 1624501 h 1923076"/>
                <a:gd name="connsiteX1131" fmla="*/ 430758 w 1848623"/>
                <a:gd name="connsiteY1131" fmla="*/ 1620257 h 1923076"/>
                <a:gd name="connsiteX1132" fmla="*/ 423682 w 1848623"/>
                <a:gd name="connsiteY1132" fmla="*/ 1620257 h 1923076"/>
                <a:gd name="connsiteX1133" fmla="*/ 422267 w 1848623"/>
                <a:gd name="connsiteY1133" fmla="*/ 1627331 h 1923076"/>
                <a:gd name="connsiteX1134" fmla="*/ 425097 w 1848623"/>
                <a:gd name="connsiteY1134" fmla="*/ 1631577 h 1923076"/>
                <a:gd name="connsiteX1135" fmla="*/ 425097 w 1848623"/>
                <a:gd name="connsiteY1135" fmla="*/ 1632992 h 1923076"/>
                <a:gd name="connsiteX1136" fmla="*/ 420852 w 1848623"/>
                <a:gd name="connsiteY1136" fmla="*/ 1634408 h 1923076"/>
                <a:gd name="connsiteX1137" fmla="*/ 427928 w 1848623"/>
                <a:gd name="connsiteY1137" fmla="*/ 1640068 h 1923076"/>
                <a:gd name="connsiteX1138" fmla="*/ 446322 w 1848623"/>
                <a:gd name="connsiteY1138" fmla="*/ 1655632 h 1923076"/>
                <a:gd name="connsiteX1139" fmla="*/ 484529 w 1848623"/>
                <a:gd name="connsiteY1139" fmla="*/ 1672613 h 1923076"/>
                <a:gd name="connsiteX1140" fmla="*/ 471794 w 1848623"/>
                <a:gd name="connsiteY1140" fmla="*/ 1671198 h 1923076"/>
                <a:gd name="connsiteX1141" fmla="*/ 457642 w 1848623"/>
                <a:gd name="connsiteY1141" fmla="*/ 1661293 h 1923076"/>
                <a:gd name="connsiteX1142" fmla="*/ 453398 w 1848623"/>
                <a:gd name="connsiteY1142" fmla="*/ 1664123 h 1923076"/>
                <a:gd name="connsiteX1143" fmla="*/ 435002 w 1848623"/>
                <a:gd name="connsiteY1143" fmla="*/ 1649973 h 1923076"/>
                <a:gd name="connsiteX1144" fmla="*/ 416608 w 1848623"/>
                <a:gd name="connsiteY1144" fmla="*/ 1632992 h 1923076"/>
                <a:gd name="connsiteX1145" fmla="*/ 415191 w 1848623"/>
                <a:gd name="connsiteY1145" fmla="*/ 1631577 h 1923076"/>
                <a:gd name="connsiteX1146" fmla="*/ 399627 w 1848623"/>
                <a:gd name="connsiteY1146" fmla="*/ 1624501 h 1923076"/>
                <a:gd name="connsiteX1147" fmla="*/ 403871 w 1848623"/>
                <a:gd name="connsiteY1147" fmla="*/ 1635821 h 1923076"/>
                <a:gd name="connsiteX1148" fmla="*/ 420852 w 1848623"/>
                <a:gd name="connsiteY1148" fmla="*/ 1642897 h 1923076"/>
                <a:gd name="connsiteX1149" fmla="*/ 422267 w 1848623"/>
                <a:gd name="connsiteY1149" fmla="*/ 1644312 h 1923076"/>
                <a:gd name="connsiteX1150" fmla="*/ 420852 w 1848623"/>
                <a:gd name="connsiteY1150" fmla="*/ 1651388 h 1923076"/>
                <a:gd name="connsiteX1151" fmla="*/ 412362 w 1848623"/>
                <a:gd name="connsiteY1151" fmla="*/ 1674028 h 1923076"/>
                <a:gd name="connsiteX1152" fmla="*/ 420852 w 1848623"/>
                <a:gd name="connsiteY1152" fmla="*/ 1688180 h 1923076"/>
                <a:gd name="connsiteX1153" fmla="*/ 425097 w 1848623"/>
                <a:gd name="connsiteY1153" fmla="*/ 1691009 h 1923076"/>
                <a:gd name="connsiteX1154" fmla="*/ 423682 w 1848623"/>
                <a:gd name="connsiteY1154" fmla="*/ 1691009 h 1923076"/>
                <a:gd name="connsiteX1155" fmla="*/ 429341 w 1848623"/>
                <a:gd name="connsiteY1155" fmla="*/ 1699500 h 1923076"/>
                <a:gd name="connsiteX1156" fmla="*/ 436419 w 1848623"/>
                <a:gd name="connsiteY1156" fmla="*/ 1702329 h 1923076"/>
                <a:gd name="connsiteX1157" fmla="*/ 456229 w 1848623"/>
                <a:gd name="connsiteY1157" fmla="*/ 1716481 h 1923076"/>
                <a:gd name="connsiteX1158" fmla="*/ 457642 w 1848623"/>
                <a:gd name="connsiteY1158" fmla="*/ 1733462 h 1923076"/>
                <a:gd name="connsiteX1159" fmla="*/ 453398 w 1848623"/>
                <a:gd name="connsiteY1159" fmla="*/ 1736291 h 1923076"/>
                <a:gd name="connsiteX1160" fmla="*/ 435002 w 1848623"/>
                <a:gd name="connsiteY1160" fmla="*/ 1723555 h 1923076"/>
                <a:gd name="connsiteX1161" fmla="*/ 433587 w 1848623"/>
                <a:gd name="connsiteY1161" fmla="*/ 1722140 h 1923076"/>
                <a:gd name="connsiteX1162" fmla="*/ 403871 w 1848623"/>
                <a:gd name="connsiteY1162" fmla="*/ 1716481 h 1923076"/>
                <a:gd name="connsiteX1163" fmla="*/ 382646 w 1848623"/>
                <a:gd name="connsiteY1163" fmla="*/ 1709405 h 1923076"/>
                <a:gd name="connsiteX1164" fmla="*/ 375570 w 1848623"/>
                <a:gd name="connsiteY1164" fmla="*/ 1699500 h 1923076"/>
                <a:gd name="connsiteX1165" fmla="*/ 361420 w 1848623"/>
                <a:gd name="connsiteY1165" fmla="*/ 1695253 h 1923076"/>
                <a:gd name="connsiteX1166" fmla="*/ 355759 w 1848623"/>
                <a:gd name="connsiteY1166" fmla="*/ 1696670 h 1923076"/>
                <a:gd name="connsiteX1167" fmla="*/ 372740 w 1848623"/>
                <a:gd name="connsiteY1167" fmla="*/ 1715064 h 1923076"/>
                <a:gd name="connsiteX1168" fmla="*/ 379816 w 1848623"/>
                <a:gd name="connsiteY1168" fmla="*/ 1716481 h 1923076"/>
                <a:gd name="connsiteX1169" fmla="*/ 376987 w 1848623"/>
                <a:gd name="connsiteY1169" fmla="*/ 1709405 h 1923076"/>
                <a:gd name="connsiteX1170" fmla="*/ 382646 w 1848623"/>
                <a:gd name="connsiteY1170" fmla="*/ 1717896 h 1923076"/>
                <a:gd name="connsiteX1171" fmla="*/ 408117 w 1848623"/>
                <a:gd name="connsiteY1171" fmla="*/ 1726386 h 1923076"/>
                <a:gd name="connsiteX1172" fmla="*/ 395381 w 1848623"/>
                <a:gd name="connsiteY1172" fmla="*/ 1722140 h 1923076"/>
                <a:gd name="connsiteX1173" fmla="*/ 393966 w 1848623"/>
                <a:gd name="connsiteY1173" fmla="*/ 1727801 h 1923076"/>
                <a:gd name="connsiteX1174" fmla="*/ 369911 w 1848623"/>
                <a:gd name="connsiteY1174" fmla="*/ 1717896 h 1923076"/>
                <a:gd name="connsiteX1175" fmla="*/ 340195 w 1848623"/>
                <a:gd name="connsiteY1175" fmla="*/ 1678272 h 1923076"/>
                <a:gd name="connsiteX1176" fmla="*/ 333119 w 1848623"/>
                <a:gd name="connsiteY1176" fmla="*/ 1674028 h 1923076"/>
                <a:gd name="connsiteX1177" fmla="*/ 321799 w 1848623"/>
                <a:gd name="connsiteY1177" fmla="*/ 1657049 h 1923076"/>
                <a:gd name="connsiteX1178" fmla="*/ 303405 w 1848623"/>
                <a:gd name="connsiteY1178" fmla="*/ 1616011 h 1923076"/>
                <a:gd name="connsiteX1179" fmla="*/ 314725 w 1848623"/>
                <a:gd name="connsiteY1179" fmla="*/ 1624501 h 1923076"/>
                <a:gd name="connsiteX1180" fmla="*/ 338780 w 1848623"/>
                <a:gd name="connsiteY1180" fmla="*/ 1645729 h 1923076"/>
                <a:gd name="connsiteX1181" fmla="*/ 365666 w 1848623"/>
                <a:gd name="connsiteY1181" fmla="*/ 1669784 h 1923076"/>
                <a:gd name="connsiteX1182" fmla="*/ 399627 w 1848623"/>
                <a:gd name="connsiteY1182" fmla="*/ 1693839 h 1923076"/>
                <a:gd name="connsiteX1183" fmla="*/ 399627 w 1848623"/>
                <a:gd name="connsiteY1183" fmla="*/ 1691009 h 1923076"/>
                <a:gd name="connsiteX1184" fmla="*/ 393966 w 1848623"/>
                <a:gd name="connsiteY1184" fmla="*/ 1686763 h 1923076"/>
                <a:gd name="connsiteX1185" fmla="*/ 398212 w 1848623"/>
                <a:gd name="connsiteY1185" fmla="*/ 1688180 h 1923076"/>
                <a:gd name="connsiteX1186" fmla="*/ 398212 w 1848623"/>
                <a:gd name="connsiteY1186" fmla="*/ 1683933 h 1923076"/>
                <a:gd name="connsiteX1187" fmla="*/ 398212 w 1848623"/>
                <a:gd name="connsiteY1187" fmla="*/ 1675443 h 1923076"/>
                <a:gd name="connsiteX1188" fmla="*/ 388307 w 1848623"/>
                <a:gd name="connsiteY1188" fmla="*/ 1651388 h 1923076"/>
                <a:gd name="connsiteX1189" fmla="*/ 382646 w 1848623"/>
                <a:gd name="connsiteY1189" fmla="*/ 1625918 h 1923076"/>
                <a:gd name="connsiteX1190" fmla="*/ 389721 w 1848623"/>
                <a:gd name="connsiteY1190" fmla="*/ 1608937 h 1923076"/>
                <a:gd name="connsiteX1191" fmla="*/ 381231 w 1848623"/>
                <a:gd name="connsiteY1191" fmla="*/ 1600446 h 1923076"/>
                <a:gd name="connsiteX1192" fmla="*/ 379816 w 1848623"/>
                <a:gd name="connsiteY1192" fmla="*/ 1593371 h 1923076"/>
                <a:gd name="connsiteX1193" fmla="*/ 388307 w 1848623"/>
                <a:gd name="connsiteY1193" fmla="*/ 1601861 h 1923076"/>
                <a:gd name="connsiteX1194" fmla="*/ 392551 w 1848623"/>
                <a:gd name="connsiteY1194" fmla="*/ 1604691 h 1923076"/>
                <a:gd name="connsiteX1195" fmla="*/ 392551 w 1848623"/>
                <a:gd name="connsiteY1195" fmla="*/ 1597617 h 1923076"/>
                <a:gd name="connsiteX1196" fmla="*/ 389721 w 1848623"/>
                <a:gd name="connsiteY1196" fmla="*/ 1593371 h 1923076"/>
                <a:gd name="connsiteX1197" fmla="*/ 391136 w 1848623"/>
                <a:gd name="connsiteY1197" fmla="*/ 1586297 h 1923076"/>
                <a:gd name="connsiteX1198" fmla="*/ 379816 w 1848623"/>
                <a:gd name="connsiteY1198" fmla="*/ 1583467 h 1923076"/>
                <a:gd name="connsiteX1199" fmla="*/ 360005 w 1848623"/>
                <a:gd name="connsiteY1199" fmla="*/ 1599031 h 1923076"/>
                <a:gd name="connsiteX1200" fmla="*/ 354346 w 1848623"/>
                <a:gd name="connsiteY1200" fmla="*/ 1604691 h 1923076"/>
                <a:gd name="connsiteX1201" fmla="*/ 351515 w 1848623"/>
                <a:gd name="connsiteY1201" fmla="*/ 1606107 h 1923076"/>
                <a:gd name="connsiteX1202" fmla="*/ 350100 w 1848623"/>
                <a:gd name="connsiteY1202" fmla="*/ 1603278 h 1923076"/>
                <a:gd name="connsiteX1203" fmla="*/ 352930 w 1848623"/>
                <a:gd name="connsiteY1203" fmla="*/ 1587711 h 1923076"/>
                <a:gd name="connsiteX1204" fmla="*/ 357176 w 1848623"/>
                <a:gd name="connsiteY1204" fmla="*/ 1577806 h 1923076"/>
                <a:gd name="connsiteX1205" fmla="*/ 357176 w 1848623"/>
                <a:gd name="connsiteY1205" fmla="*/ 1573560 h 1923076"/>
                <a:gd name="connsiteX1206" fmla="*/ 350100 w 1848623"/>
                <a:gd name="connsiteY1206" fmla="*/ 1567901 h 1923076"/>
                <a:gd name="connsiteX1207" fmla="*/ 347271 w 1848623"/>
                <a:gd name="connsiteY1207" fmla="*/ 1560825 h 1923076"/>
                <a:gd name="connsiteX1208" fmla="*/ 335950 w 1848623"/>
                <a:gd name="connsiteY1208" fmla="*/ 1552336 h 1923076"/>
                <a:gd name="connsiteX1209" fmla="*/ 334536 w 1848623"/>
                <a:gd name="connsiteY1209" fmla="*/ 1549505 h 1923076"/>
                <a:gd name="connsiteX1210" fmla="*/ 333119 w 1848623"/>
                <a:gd name="connsiteY1210" fmla="*/ 1550920 h 1923076"/>
                <a:gd name="connsiteX1211" fmla="*/ 330289 w 1848623"/>
                <a:gd name="connsiteY1211" fmla="*/ 1557995 h 1923076"/>
                <a:gd name="connsiteX1212" fmla="*/ 323216 w 1848623"/>
                <a:gd name="connsiteY1212" fmla="*/ 1577806 h 1923076"/>
                <a:gd name="connsiteX1213" fmla="*/ 333119 w 1848623"/>
                <a:gd name="connsiteY1213" fmla="*/ 1594787 h 1923076"/>
                <a:gd name="connsiteX1214" fmla="*/ 350100 w 1848623"/>
                <a:gd name="connsiteY1214" fmla="*/ 1614598 h 1923076"/>
                <a:gd name="connsiteX1215" fmla="*/ 352930 w 1848623"/>
                <a:gd name="connsiteY1215" fmla="*/ 1617427 h 1923076"/>
                <a:gd name="connsiteX1216" fmla="*/ 351515 w 1848623"/>
                <a:gd name="connsiteY1216" fmla="*/ 1617427 h 1923076"/>
                <a:gd name="connsiteX1217" fmla="*/ 354346 w 1848623"/>
                <a:gd name="connsiteY1217" fmla="*/ 1621672 h 1923076"/>
                <a:gd name="connsiteX1218" fmla="*/ 360005 w 1848623"/>
                <a:gd name="connsiteY1218" fmla="*/ 1627331 h 1923076"/>
                <a:gd name="connsiteX1219" fmla="*/ 367079 w 1848623"/>
                <a:gd name="connsiteY1219" fmla="*/ 1634408 h 1923076"/>
                <a:gd name="connsiteX1220" fmla="*/ 367079 w 1848623"/>
                <a:gd name="connsiteY1220" fmla="*/ 1635821 h 1923076"/>
                <a:gd name="connsiteX1221" fmla="*/ 378401 w 1848623"/>
                <a:gd name="connsiteY1221" fmla="*/ 1649973 h 1923076"/>
                <a:gd name="connsiteX1222" fmla="*/ 364250 w 1848623"/>
                <a:gd name="connsiteY1222" fmla="*/ 1640068 h 1923076"/>
                <a:gd name="connsiteX1223" fmla="*/ 362835 w 1848623"/>
                <a:gd name="connsiteY1223" fmla="*/ 1641482 h 1923076"/>
                <a:gd name="connsiteX1224" fmla="*/ 361420 w 1848623"/>
                <a:gd name="connsiteY1224" fmla="*/ 1647142 h 1923076"/>
                <a:gd name="connsiteX1225" fmla="*/ 357176 w 1848623"/>
                <a:gd name="connsiteY1225" fmla="*/ 1648558 h 1923076"/>
                <a:gd name="connsiteX1226" fmla="*/ 335950 w 1848623"/>
                <a:gd name="connsiteY1226" fmla="*/ 1628748 h 1923076"/>
                <a:gd name="connsiteX1227" fmla="*/ 318969 w 1848623"/>
                <a:gd name="connsiteY1227" fmla="*/ 1607522 h 1923076"/>
                <a:gd name="connsiteX1228" fmla="*/ 299159 w 1848623"/>
                <a:gd name="connsiteY1228" fmla="*/ 1591956 h 1923076"/>
                <a:gd name="connsiteX1229" fmla="*/ 282178 w 1848623"/>
                <a:gd name="connsiteY1229" fmla="*/ 1565069 h 1923076"/>
                <a:gd name="connsiteX1230" fmla="*/ 279348 w 1848623"/>
                <a:gd name="connsiteY1230" fmla="*/ 1560825 h 1923076"/>
                <a:gd name="connsiteX1231" fmla="*/ 272274 w 1848623"/>
                <a:gd name="connsiteY1231" fmla="*/ 1538185 h 1923076"/>
                <a:gd name="connsiteX1232" fmla="*/ 259537 w 1848623"/>
                <a:gd name="connsiteY1232" fmla="*/ 1522618 h 1923076"/>
                <a:gd name="connsiteX1233" fmla="*/ 238312 w 1848623"/>
                <a:gd name="connsiteY1233" fmla="*/ 1502808 h 1923076"/>
                <a:gd name="connsiteX1234" fmla="*/ 235482 w 1848623"/>
                <a:gd name="connsiteY1234" fmla="*/ 1478753 h 1923076"/>
                <a:gd name="connsiteX1235" fmla="*/ 238312 w 1848623"/>
                <a:gd name="connsiteY1235" fmla="*/ 1446207 h 1923076"/>
                <a:gd name="connsiteX1236" fmla="*/ 236897 w 1848623"/>
                <a:gd name="connsiteY1236" fmla="*/ 1443378 h 1923076"/>
                <a:gd name="connsiteX1237" fmla="*/ 234067 w 1848623"/>
                <a:gd name="connsiteY1237" fmla="*/ 1447622 h 1923076"/>
                <a:gd name="connsiteX1238" fmla="*/ 229823 w 1848623"/>
                <a:gd name="connsiteY1238" fmla="*/ 1450453 h 1923076"/>
                <a:gd name="connsiteX1239" fmla="*/ 214257 w 1848623"/>
                <a:gd name="connsiteY1239" fmla="*/ 1424982 h 1923076"/>
                <a:gd name="connsiteX1240" fmla="*/ 211425 w 1848623"/>
                <a:gd name="connsiteY1240" fmla="*/ 1412247 h 1923076"/>
                <a:gd name="connsiteX1241" fmla="*/ 204351 w 1848623"/>
                <a:gd name="connsiteY1241" fmla="*/ 1392436 h 1923076"/>
                <a:gd name="connsiteX1242" fmla="*/ 194446 w 1848623"/>
                <a:gd name="connsiteY1242" fmla="*/ 1371211 h 1923076"/>
                <a:gd name="connsiteX1243" fmla="*/ 191617 w 1848623"/>
                <a:gd name="connsiteY1243" fmla="*/ 1364135 h 1923076"/>
                <a:gd name="connsiteX1244" fmla="*/ 177465 w 1848623"/>
                <a:gd name="connsiteY1244" fmla="*/ 1337250 h 1923076"/>
                <a:gd name="connsiteX1245" fmla="*/ 167562 w 1848623"/>
                <a:gd name="connsiteY1245" fmla="*/ 1311779 h 1923076"/>
                <a:gd name="connsiteX1246" fmla="*/ 153410 w 1848623"/>
                <a:gd name="connsiteY1246" fmla="*/ 1296212 h 1923076"/>
                <a:gd name="connsiteX1247" fmla="*/ 153410 w 1848623"/>
                <a:gd name="connsiteY1247" fmla="*/ 1287722 h 1923076"/>
                <a:gd name="connsiteX1248" fmla="*/ 142090 w 1848623"/>
                <a:gd name="connsiteY1248" fmla="*/ 1272157 h 1923076"/>
                <a:gd name="connsiteX1249" fmla="*/ 140675 w 1848623"/>
                <a:gd name="connsiteY1249" fmla="*/ 1270742 h 1923076"/>
                <a:gd name="connsiteX1250" fmla="*/ 139260 w 1848623"/>
                <a:gd name="connsiteY1250" fmla="*/ 1272157 h 1923076"/>
                <a:gd name="connsiteX1251" fmla="*/ 139260 w 1848623"/>
                <a:gd name="connsiteY1251" fmla="*/ 1300458 h 1923076"/>
                <a:gd name="connsiteX1252" fmla="*/ 139260 w 1848623"/>
                <a:gd name="connsiteY1252" fmla="*/ 1311779 h 1923076"/>
                <a:gd name="connsiteX1253" fmla="*/ 125111 w 1848623"/>
                <a:gd name="connsiteY1253" fmla="*/ 1324513 h 1923076"/>
                <a:gd name="connsiteX1254" fmla="*/ 118035 w 1848623"/>
                <a:gd name="connsiteY1254" fmla="*/ 1323099 h 1923076"/>
                <a:gd name="connsiteX1255" fmla="*/ 115203 w 1848623"/>
                <a:gd name="connsiteY1255" fmla="*/ 1306119 h 1923076"/>
                <a:gd name="connsiteX1256" fmla="*/ 119450 w 1848623"/>
                <a:gd name="connsiteY1256" fmla="*/ 1293383 h 1923076"/>
                <a:gd name="connsiteX1257" fmla="*/ 115203 w 1848623"/>
                <a:gd name="connsiteY1257" fmla="*/ 1286309 h 1923076"/>
                <a:gd name="connsiteX1258" fmla="*/ 110959 w 1848623"/>
                <a:gd name="connsiteY1258" fmla="*/ 1279233 h 1923076"/>
                <a:gd name="connsiteX1259" fmla="*/ 102470 w 1848623"/>
                <a:gd name="connsiteY1259" fmla="*/ 1253761 h 1923076"/>
                <a:gd name="connsiteX1260" fmla="*/ 105300 w 1848623"/>
                <a:gd name="connsiteY1260" fmla="*/ 1238197 h 1923076"/>
                <a:gd name="connsiteX1261" fmla="*/ 102470 w 1848623"/>
                <a:gd name="connsiteY1261" fmla="*/ 1228292 h 1923076"/>
                <a:gd name="connsiteX1262" fmla="*/ 101054 w 1848623"/>
                <a:gd name="connsiteY1262" fmla="*/ 1225460 h 1923076"/>
                <a:gd name="connsiteX1263" fmla="*/ 96809 w 1848623"/>
                <a:gd name="connsiteY1263" fmla="*/ 1215557 h 1923076"/>
                <a:gd name="connsiteX1264" fmla="*/ 76999 w 1848623"/>
                <a:gd name="connsiteY1264" fmla="*/ 1205649 h 1923076"/>
                <a:gd name="connsiteX1265" fmla="*/ 57188 w 1848623"/>
                <a:gd name="connsiteY1265" fmla="*/ 1194329 h 1923076"/>
                <a:gd name="connsiteX1266" fmla="*/ 54358 w 1848623"/>
                <a:gd name="connsiteY1266" fmla="*/ 1190085 h 1923076"/>
                <a:gd name="connsiteX1267" fmla="*/ 43038 w 1848623"/>
                <a:gd name="connsiteY1267" fmla="*/ 1150465 h 1923076"/>
                <a:gd name="connsiteX1268" fmla="*/ 37377 w 1848623"/>
                <a:gd name="connsiteY1268" fmla="*/ 1126409 h 1923076"/>
                <a:gd name="connsiteX1269" fmla="*/ 31718 w 1848623"/>
                <a:gd name="connsiteY1269" fmla="*/ 1117918 h 1923076"/>
                <a:gd name="connsiteX1270" fmla="*/ 17567 w 1848623"/>
                <a:gd name="connsiteY1270" fmla="*/ 1096693 h 1923076"/>
                <a:gd name="connsiteX1271" fmla="*/ 16152 w 1848623"/>
                <a:gd name="connsiteY1271" fmla="*/ 1074052 h 1923076"/>
                <a:gd name="connsiteX1272" fmla="*/ 13322 w 1848623"/>
                <a:gd name="connsiteY1272" fmla="*/ 1058486 h 1923076"/>
                <a:gd name="connsiteX1273" fmla="*/ 14737 w 1848623"/>
                <a:gd name="connsiteY1273" fmla="*/ 1051412 h 1923076"/>
                <a:gd name="connsiteX1274" fmla="*/ 16152 w 1848623"/>
                <a:gd name="connsiteY1274" fmla="*/ 1042922 h 1923076"/>
                <a:gd name="connsiteX1275" fmla="*/ 10491 w 1848623"/>
                <a:gd name="connsiteY1275" fmla="*/ 996224 h 1923076"/>
                <a:gd name="connsiteX1276" fmla="*/ 10491 w 1848623"/>
                <a:gd name="connsiteY1276" fmla="*/ 984904 h 1923076"/>
                <a:gd name="connsiteX1277" fmla="*/ 3417 w 1848623"/>
                <a:gd name="connsiteY1277" fmla="*/ 977830 h 1923076"/>
                <a:gd name="connsiteX1278" fmla="*/ 587 w 1848623"/>
                <a:gd name="connsiteY1278" fmla="*/ 970755 h 1923076"/>
                <a:gd name="connsiteX1279" fmla="*/ 6246 w 1848623"/>
                <a:gd name="connsiteY1279" fmla="*/ 941039 h 1923076"/>
                <a:gd name="connsiteX1280" fmla="*/ 587 w 1848623"/>
                <a:gd name="connsiteY1280" fmla="*/ 911323 h 1923076"/>
                <a:gd name="connsiteX1281" fmla="*/ 587 w 1848623"/>
                <a:gd name="connsiteY1281" fmla="*/ 894341 h 1923076"/>
                <a:gd name="connsiteX1282" fmla="*/ 2000 w 1848623"/>
                <a:gd name="connsiteY1282" fmla="*/ 890097 h 1923076"/>
                <a:gd name="connsiteX1283" fmla="*/ 10491 w 1848623"/>
                <a:gd name="connsiteY1283" fmla="*/ 877362 h 1923076"/>
                <a:gd name="connsiteX1284" fmla="*/ 14737 w 1848623"/>
                <a:gd name="connsiteY1284" fmla="*/ 853307 h 1923076"/>
                <a:gd name="connsiteX1285" fmla="*/ 14737 w 1848623"/>
                <a:gd name="connsiteY1285" fmla="*/ 830665 h 1923076"/>
                <a:gd name="connsiteX1286" fmla="*/ 24642 w 1848623"/>
                <a:gd name="connsiteY1286" fmla="*/ 793875 h 1923076"/>
                <a:gd name="connsiteX1287" fmla="*/ 23228 w 1848623"/>
                <a:gd name="connsiteY1287" fmla="*/ 782555 h 1923076"/>
                <a:gd name="connsiteX1288" fmla="*/ 28887 w 1848623"/>
                <a:gd name="connsiteY1288" fmla="*/ 778309 h 1923076"/>
                <a:gd name="connsiteX1289" fmla="*/ 30302 w 1848623"/>
                <a:gd name="connsiteY1289" fmla="*/ 774064 h 1923076"/>
                <a:gd name="connsiteX1290" fmla="*/ 30302 w 1848623"/>
                <a:gd name="connsiteY1290" fmla="*/ 775479 h 1923076"/>
                <a:gd name="connsiteX1291" fmla="*/ 33131 w 1848623"/>
                <a:gd name="connsiteY1291" fmla="*/ 771235 h 1923076"/>
                <a:gd name="connsiteX1292" fmla="*/ 43038 w 1848623"/>
                <a:gd name="connsiteY1292" fmla="*/ 761328 h 1923076"/>
                <a:gd name="connsiteX1293" fmla="*/ 43038 w 1848623"/>
                <a:gd name="connsiteY1293" fmla="*/ 747178 h 1923076"/>
                <a:gd name="connsiteX1294" fmla="*/ 48697 w 1848623"/>
                <a:gd name="connsiteY1294" fmla="*/ 741517 h 1923076"/>
                <a:gd name="connsiteX1295" fmla="*/ 52942 w 1848623"/>
                <a:gd name="connsiteY1295" fmla="*/ 740104 h 1923076"/>
                <a:gd name="connsiteX1296" fmla="*/ 71339 w 1848623"/>
                <a:gd name="connsiteY1296" fmla="*/ 710386 h 1923076"/>
                <a:gd name="connsiteX1297" fmla="*/ 79828 w 1848623"/>
                <a:gd name="connsiteY1297" fmla="*/ 697651 h 1923076"/>
                <a:gd name="connsiteX1298" fmla="*/ 86904 w 1848623"/>
                <a:gd name="connsiteY1298" fmla="*/ 693407 h 1923076"/>
                <a:gd name="connsiteX1299" fmla="*/ 91148 w 1848623"/>
                <a:gd name="connsiteY1299" fmla="*/ 680672 h 1923076"/>
                <a:gd name="connsiteX1300" fmla="*/ 92563 w 1848623"/>
                <a:gd name="connsiteY1300" fmla="*/ 677843 h 1923076"/>
                <a:gd name="connsiteX1301" fmla="*/ 89734 w 1848623"/>
                <a:gd name="connsiteY1301" fmla="*/ 673596 h 1923076"/>
                <a:gd name="connsiteX1302" fmla="*/ 93980 w 1848623"/>
                <a:gd name="connsiteY1302" fmla="*/ 673596 h 1923076"/>
                <a:gd name="connsiteX1303" fmla="*/ 160486 w 1848623"/>
                <a:gd name="connsiteY1303" fmla="*/ 554732 h 1923076"/>
                <a:gd name="connsiteX1304" fmla="*/ 183126 w 1848623"/>
                <a:gd name="connsiteY1304" fmla="*/ 509452 h 1923076"/>
                <a:gd name="connsiteX1305" fmla="*/ 190202 w 1848623"/>
                <a:gd name="connsiteY1305" fmla="*/ 506622 h 1923076"/>
                <a:gd name="connsiteX1306" fmla="*/ 198692 w 1848623"/>
                <a:gd name="connsiteY1306" fmla="*/ 516528 h 1923076"/>
                <a:gd name="connsiteX1307" fmla="*/ 180296 w 1848623"/>
                <a:gd name="connsiteY1307" fmla="*/ 537753 h 1923076"/>
                <a:gd name="connsiteX1308" fmla="*/ 129355 w 1848623"/>
                <a:gd name="connsiteY1308" fmla="*/ 635390 h 1923076"/>
                <a:gd name="connsiteX1309" fmla="*/ 125111 w 1848623"/>
                <a:gd name="connsiteY1309" fmla="*/ 650956 h 1923076"/>
                <a:gd name="connsiteX1310" fmla="*/ 136431 w 1848623"/>
                <a:gd name="connsiteY1310" fmla="*/ 641051 h 1923076"/>
                <a:gd name="connsiteX1311" fmla="*/ 138635 w 1848623"/>
                <a:gd name="connsiteY1311" fmla="*/ 637587 h 1923076"/>
                <a:gd name="connsiteX1312" fmla="*/ 138483 w 1848623"/>
                <a:gd name="connsiteY1312" fmla="*/ 637739 h 1923076"/>
                <a:gd name="connsiteX1313" fmla="*/ 135892 w 1848623"/>
                <a:gd name="connsiteY1313" fmla="*/ 636444 h 1923076"/>
                <a:gd name="connsiteX1314" fmla="*/ 139362 w 1848623"/>
                <a:gd name="connsiteY1314" fmla="*/ 636444 h 1923076"/>
                <a:gd name="connsiteX1315" fmla="*/ 146334 w 1848623"/>
                <a:gd name="connsiteY1315" fmla="*/ 625484 h 1923076"/>
                <a:gd name="connsiteX1316" fmla="*/ 149166 w 1848623"/>
                <a:gd name="connsiteY1316" fmla="*/ 616994 h 1923076"/>
                <a:gd name="connsiteX1317" fmla="*/ 166145 w 1848623"/>
                <a:gd name="connsiteY1317" fmla="*/ 607090 h 1923076"/>
                <a:gd name="connsiteX1318" fmla="*/ 167562 w 1848623"/>
                <a:gd name="connsiteY1318" fmla="*/ 598600 h 1923076"/>
                <a:gd name="connsiteX1319" fmla="*/ 177465 w 1848623"/>
                <a:gd name="connsiteY1319" fmla="*/ 580204 h 1923076"/>
                <a:gd name="connsiteX1320" fmla="*/ 180296 w 1848623"/>
                <a:gd name="connsiteY1320" fmla="*/ 578789 h 1923076"/>
                <a:gd name="connsiteX1321" fmla="*/ 181711 w 1848623"/>
                <a:gd name="connsiteY1321" fmla="*/ 584448 h 1923076"/>
                <a:gd name="connsiteX1322" fmla="*/ 180296 w 1848623"/>
                <a:gd name="connsiteY1322" fmla="*/ 590109 h 1923076"/>
                <a:gd name="connsiteX1323" fmla="*/ 183126 w 1848623"/>
                <a:gd name="connsiteY1323" fmla="*/ 598600 h 1923076"/>
                <a:gd name="connsiteX1324" fmla="*/ 190202 w 1848623"/>
                <a:gd name="connsiteY1324" fmla="*/ 597183 h 1923076"/>
                <a:gd name="connsiteX1325" fmla="*/ 200105 w 1848623"/>
                <a:gd name="connsiteY1325" fmla="*/ 587280 h 1923076"/>
                <a:gd name="connsiteX1326" fmla="*/ 205766 w 1848623"/>
                <a:gd name="connsiteY1326" fmla="*/ 580204 h 1923076"/>
                <a:gd name="connsiteX1327" fmla="*/ 225577 w 1848623"/>
                <a:gd name="connsiteY1327" fmla="*/ 557562 h 1923076"/>
                <a:gd name="connsiteX1328" fmla="*/ 242556 w 1848623"/>
                <a:gd name="connsiteY1328" fmla="*/ 543412 h 1923076"/>
                <a:gd name="connsiteX1329" fmla="*/ 276518 w 1848623"/>
                <a:gd name="connsiteY1329" fmla="*/ 520772 h 1923076"/>
                <a:gd name="connsiteX1330" fmla="*/ 279348 w 1848623"/>
                <a:gd name="connsiteY1330" fmla="*/ 516528 h 1923076"/>
                <a:gd name="connsiteX1331" fmla="*/ 290668 w 1848623"/>
                <a:gd name="connsiteY1331" fmla="*/ 510867 h 1923076"/>
                <a:gd name="connsiteX1332" fmla="*/ 309064 w 1848623"/>
                <a:gd name="connsiteY1332" fmla="*/ 489641 h 1923076"/>
                <a:gd name="connsiteX1333" fmla="*/ 314725 w 1848623"/>
                <a:gd name="connsiteY1333" fmla="*/ 488226 h 1923076"/>
                <a:gd name="connsiteX1334" fmla="*/ 331706 w 1848623"/>
                <a:gd name="connsiteY1334" fmla="*/ 475490 h 1923076"/>
                <a:gd name="connsiteX1335" fmla="*/ 341610 w 1848623"/>
                <a:gd name="connsiteY1335" fmla="*/ 467001 h 1923076"/>
                <a:gd name="connsiteX1336" fmla="*/ 352930 w 1848623"/>
                <a:gd name="connsiteY1336" fmla="*/ 464169 h 1923076"/>
                <a:gd name="connsiteX1337" fmla="*/ 355759 w 1848623"/>
                <a:gd name="connsiteY1337" fmla="*/ 459925 h 1923076"/>
                <a:gd name="connsiteX1338" fmla="*/ 361420 w 1848623"/>
                <a:gd name="connsiteY1338" fmla="*/ 455681 h 1923076"/>
                <a:gd name="connsiteX1339" fmla="*/ 386890 w 1848623"/>
                <a:gd name="connsiteY1339" fmla="*/ 450020 h 1923076"/>
                <a:gd name="connsiteX1340" fmla="*/ 389721 w 1848623"/>
                <a:gd name="connsiteY1340" fmla="*/ 447190 h 1923076"/>
                <a:gd name="connsiteX1341" fmla="*/ 391136 w 1848623"/>
                <a:gd name="connsiteY1341" fmla="*/ 444359 h 1923076"/>
                <a:gd name="connsiteX1342" fmla="*/ 392551 w 1848623"/>
                <a:gd name="connsiteY1342" fmla="*/ 444359 h 1923076"/>
                <a:gd name="connsiteX1343" fmla="*/ 410947 w 1848623"/>
                <a:gd name="connsiteY1343" fmla="*/ 428794 h 1923076"/>
                <a:gd name="connsiteX1344" fmla="*/ 413777 w 1848623"/>
                <a:gd name="connsiteY1344" fmla="*/ 424550 h 1923076"/>
                <a:gd name="connsiteX1345" fmla="*/ 436419 w 1848623"/>
                <a:gd name="connsiteY1345" fmla="*/ 410398 h 1923076"/>
                <a:gd name="connsiteX1346" fmla="*/ 437832 w 1848623"/>
                <a:gd name="connsiteY1346" fmla="*/ 410398 h 1923076"/>
                <a:gd name="connsiteX1347" fmla="*/ 443493 w 1848623"/>
                <a:gd name="connsiteY1347" fmla="*/ 403324 h 1923076"/>
                <a:gd name="connsiteX1348" fmla="*/ 463303 w 1848623"/>
                <a:gd name="connsiteY1348" fmla="*/ 382097 h 1923076"/>
                <a:gd name="connsiteX1349" fmla="*/ 437832 w 1848623"/>
                <a:gd name="connsiteY1349" fmla="*/ 376438 h 1923076"/>
                <a:gd name="connsiteX1350" fmla="*/ 463303 w 1848623"/>
                <a:gd name="connsiteY1350" fmla="*/ 377853 h 1923076"/>
                <a:gd name="connsiteX1351" fmla="*/ 526980 w 1848623"/>
                <a:gd name="connsiteY1351" fmla="*/ 332572 h 1923076"/>
                <a:gd name="connsiteX1352" fmla="*/ 558110 w 1848623"/>
                <a:gd name="connsiteY1352" fmla="*/ 308515 h 1923076"/>
                <a:gd name="connsiteX1353" fmla="*/ 593486 w 1848623"/>
                <a:gd name="connsiteY1353" fmla="*/ 287292 h 1923076"/>
                <a:gd name="connsiteX1354" fmla="*/ 568016 w 1848623"/>
                <a:gd name="connsiteY1354" fmla="*/ 278801 h 1923076"/>
                <a:gd name="connsiteX1355" fmla="*/ 586412 w 1848623"/>
                <a:gd name="connsiteY1355" fmla="*/ 271726 h 1923076"/>
                <a:gd name="connsiteX1356" fmla="*/ 565184 w 1848623"/>
                <a:gd name="connsiteY1356" fmla="*/ 266065 h 1923076"/>
                <a:gd name="connsiteX1357" fmla="*/ 566601 w 1848623"/>
                <a:gd name="connsiteY1357" fmla="*/ 275970 h 1923076"/>
                <a:gd name="connsiteX1358" fmla="*/ 538300 w 1848623"/>
                <a:gd name="connsiteY1358" fmla="*/ 271726 h 1923076"/>
                <a:gd name="connsiteX1359" fmla="*/ 510000 w 1848623"/>
                <a:gd name="connsiteY1359" fmla="*/ 275970 h 1923076"/>
                <a:gd name="connsiteX1360" fmla="*/ 422267 w 1848623"/>
                <a:gd name="connsiteY1360" fmla="*/ 328326 h 1923076"/>
                <a:gd name="connsiteX1361" fmla="*/ 385477 w 1848623"/>
                <a:gd name="connsiteY1361" fmla="*/ 353798 h 1923076"/>
                <a:gd name="connsiteX1362" fmla="*/ 365666 w 1848623"/>
                <a:gd name="connsiteY1362" fmla="*/ 366533 h 1923076"/>
                <a:gd name="connsiteX1363" fmla="*/ 344439 w 1848623"/>
                <a:gd name="connsiteY1363" fmla="*/ 379268 h 1923076"/>
                <a:gd name="connsiteX1364" fmla="*/ 301988 w 1848623"/>
                <a:gd name="connsiteY1364" fmla="*/ 416059 h 1923076"/>
                <a:gd name="connsiteX1365" fmla="*/ 264081 w 1848623"/>
                <a:gd name="connsiteY1365" fmla="*/ 448551 h 1923076"/>
                <a:gd name="connsiteX1366" fmla="*/ 284478 w 1848623"/>
                <a:gd name="connsiteY1366" fmla="*/ 425434 h 1923076"/>
                <a:gd name="connsiteX1367" fmla="*/ 340195 w 1848623"/>
                <a:gd name="connsiteY1367" fmla="*/ 373608 h 1923076"/>
                <a:gd name="connsiteX1368" fmla="*/ 406701 w 1848623"/>
                <a:gd name="connsiteY1368" fmla="*/ 325497 h 1923076"/>
                <a:gd name="connsiteX1369" fmla="*/ 416608 w 1848623"/>
                <a:gd name="connsiteY1369" fmla="*/ 314176 h 1923076"/>
                <a:gd name="connsiteX1370" fmla="*/ 539715 w 1848623"/>
                <a:gd name="connsiteY1370" fmla="*/ 242009 h 1923076"/>
                <a:gd name="connsiteX1371" fmla="*/ 508584 w 1848623"/>
                <a:gd name="connsiteY1371" fmla="*/ 233519 h 1923076"/>
                <a:gd name="connsiteX1372" fmla="*/ 401042 w 1848623"/>
                <a:gd name="connsiteY1372" fmla="*/ 302856 h 1923076"/>
                <a:gd name="connsiteX1373" fmla="*/ 440663 w 1848623"/>
                <a:gd name="connsiteY1373" fmla="*/ 249083 h 1923076"/>
                <a:gd name="connsiteX1374" fmla="*/ 468962 w 1848623"/>
                <a:gd name="connsiteY1374" fmla="*/ 240595 h 1923076"/>
                <a:gd name="connsiteX1375" fmla="*/ 611881 w 1848623"/>
                <a:gd name="connsiteY1375" fmla="*/ 169843 h 1923076"/>
                <a:gd name="connsiteX1376" fmla="*/ 770365 w 1848623"/>
                <a:gd name="connsiteY1376" fmla="*/ 144371 h 1923076"/>
                <a:gd name="connsiteX1377" fmla="*/ 773197 w 1848623"/>
                <a:gd name="connsiteY1377" fmla="*/ 145788 h 1923076"/>
                <a:gd name="connsiteX1378" fmla="*/ 737820 w 1848623"/>
                <a:gd name="connsiteY1378" fmla="*/ 157108 h 1923076"/>
                <a:gd name="connsiteX1379" fmla="*/ 749140 w 1848623"/>
                <a:gd name="connsiteY1379" fmla="*/ 151447 h 1923076"/>
                <a:gd name="connsiteX1380" fmla="*/ 719424 w 1848623"/>
                <a:gd name="connsiteY1380" fmla="*/ 150032 h 1923076"/>
                <a:gd name="connsiteX1381" fmla="*/ 718009 w 1848623"/>
                <a:gd name="connsiteY1381" fmla="*/ 157108 h 1923076"/>
                <a:gd name="connsiteX1382" fmla="*/ 689708 w 1848623"/>
                <a:gd name="connsiteY1382" fmla="*/ 158522 h 1923076"/>
                <a:gd name="connsiteX1383" fmla="*/ 679804 w 1848623"/>
                <a:gd name="connsiteY1383" fmla="*/ 169843 h 1923076"/>
                <a:gd name="connsiteX1384" fmla="*/ 703857 w 1848623"/>
                <a:gd name="connsiteY1384" fmla="*/ 162767 h 1923076"/>
                <a:gd name="connsiteX1385" fmla="*/ 722255 w 1848623"/>
                <a:gd name="connsiteY1385" fmla="*/ 171257 h 1923076"/>
                <a:gd name="connsiteX1386" fmla="*/ 730744 w 1848623"/>
                <a:gd name="connsiteY1386" fmla="*/ 165598 h 1923076"/>
                <a:gd name="connsiteX1387" fmla="*/ 732159 w 1848623"/>
                <a:gd name="connsiteY1387" fmla="*/ 171257 h 1923076"/>
                <a:gd name="connsiteX1388" fmla="*/ 759045 w 1848623"/>
                <a:gd name="connsiteY1388" fmla="*/ 171257 h 1923076"/>
                <a:gd name="connsiteX1389" fmla="*/ 777441 w 1848623"/>
                <a:gd name="connsiteY1389" fmla="*/ 159937 h 1923076"/>
                <a:gd name="connsiteX1390" fmla="*/ 859511 w 1848623"/>
                <a:gd name="connsiteY1390" fmla="*/ 151447 h 1923076"/>
                <a:gd name="connsiteX1391" fmla="*/ 893474 w 1848623"/>
                <a:gd name="connsiteY1391" fmla="*/ 154278 h 1923076"/>
                <a:gd name="connsiteX1392" fmla="*/ 914699 w 1848623"/>
                <a:gd name="connsiteY1392" fmla="*/ 152861 h 1923076"/>
                <a:gd name="connsiteX1393" fmla="*/ 937339 w 1848623"/>
                <a:gd name="connsiteY1393" fmla="*/ 151447 h 1923076"/>
                <a:gd name="connsiteX1394" fmla="*/ 1016582 w 1848623"/>
                <a:gd name="connsiteY1394" fmla="*/ 167013 h 1923076"/>
                <a:gd name="connsiteX1395" fmla="*/ 1057616 w 1848623"/>
                <a:gd name="connsiteY1395" fmla="*/ 171257 h 1923076"/>
                <a:gd name="connsiteX1396" fmla="*/ 1092993 w 1848623"/>
                <a:gd name="connsiteY1396" fmla="*/ 183992 h 1923076"/>
                <a:gd name="connsiteX1397" fmla="*/ 1267043 w 1848623"/>
                <a:gd name="connsiteY1397" fmla="*/ 233519 h 1923076"/>
                <a:gd name="connsiteX1398" fmla="*/ 1407131 w 1848623"/>
                <a:gd name="connsiteY1398" fmla="*/ 325497 h 1923076"/>
                <a:gd name="connsiteX1399" fmla="*/ 1414207 w 1848623"/>
                <a:gd name="connsiteY1399" fmla="*/ 329743 h 1923076"/>
                <a:gd name="connsiteX1400" fmla="*/ 1419866 w 1848623"/>
                <a:gd name="connsiteY1400" fmla="*/ 336817 h 1923076"/>
                <a:gd name="connsiteX1401" fmla="*/ 1439677 w 1848623"/>
                <a:gd name="connsiteY1401" fmla="*/ 346722 h 1923076"/>
                <a:gd name="connsiteX1402" fmla="*/ 1441093 w 1848623"/>
                <a:gd name="connsiteY1402" fmla="*/ 345307 h 1923076"/>
                <a:gd name="connsiteX1403" fmla="*/ 1442506 w 1848623"/>
                <a:gd name="connsiteY1403" fmla="*/ 348137 h 1923076"/>
                <a:gd name="connsiteX1404" fmla="*/ 1441093 w 1848623"/>
                <a:gd name="connsiteY1404" fmla="*/ 349553 h 1923076"/>
                <a:gd name="connsiteX1405" fmla="*/ 1446752 w 1848623"/>
                <a:gd name="connsiteY1405" fmla="*/ 353798 h 1923076"/>
                <a:gd name="connsiteX1406" fmla="*/ 1475054 w 1848623"/>
                <a:gd name="connsiteY1406" fmla="*/ 377853 h 1923076"/>
                <a:gd name="connsiteX1407" fmla="*/ 1470807 w 1848623"/>
                <a:gd name="connsiteY1407" fmla="*/ 370777 h 1923076"/>
                <a:gd name="connsiteX1408" fmla="*/ 1470807 w 1848623"/>
                <a:gd name="connsiteY1408" fmla="*/ 369364 h 1923076"/>
                <a:gd name="connsiteX1409" fmla="*/ 1459487 w 1848623"/>
                <a:gd name="connsiteY1409" fmla="*/ 360874 h 1923076"/>
                <a:gd name="connsiteX1410" fmla="*/ 1460904 w 1848623"/>
                <a:gd name="connsiteY1410" fmla="*/ 355213 h 1923076"/>
                <a:gd name="connsiteX1411" fmla="*/ 1472224 w 1848623"/>
                <a:gd name="connsiteY1411" fmla="*/ 366533 h 1923076"/>
                <a:gd name="connsiteX1412" fmla="*/ 1472224 w 1848623"/>
                <a:gd name="connsiteY1412" fmla="*/ 365118 h 1923076"/>
                <a:gd name="connsiteX1413" fmla="*/ 1473637 w 1848623"/>
                <a:gd name="connsiteY1413" fmla="*/ 363703 h 1923076"/>
                <a:gd name="connsiteX1414" fmla="*/ 1477883 w 1848623"/>
                <a:gd name="connsiteY1414" fmla="*/ 365118 h 1923076"/>
                <a:gd name="connsiteX1415" fmla="*/ 1480713 w 1848623"/>
                <a:gd name="connsiteY1415" fmla="*/ 383514 h 1923076"/>
                <a:gd name="connsiteX1416" fmla="*/ 1490618 w 1848623"/>
                <a:gd name="connsiteY1416" fmla="*/ 389173 h 1923076"/>
                <a:gd name="connsiteX1417" fmla="*/ 1493448 w 1848623"/>
                <a:gd name="connsiteY1417" fmla="*/ 383514 h 1923076"/>
                <a:gd name="connsiteX1418" fmla="*/ 1510429 w 1848623"/>
                <a:gd name="connsiteY1418" fmla="*/ 383514 h 1923076"/>
                <a:gd name="connsiteX1419" fmla="*/ 1517504 w 1848623"/>
                <a:gd name="connsiteY1419" fmla="*/ 394834 h 1923076"/>
                <a:gd name="connsiteX1420" fmla="*/ 1527410 w 1848623"/>
                <a:gd name="connsiteY1420" fmla="*/ 400495 h 1923076"/>
                <a:gd name="connsiteX1421" fmla="*/ 1525995 w 1848623"/>
                <a:gd name="connsiteY1421" fmla="*/ 396249 h 1923076"/>
                <a:gd name="connsiteX1422" fmla="*/ 1528825 w 1848623"/>
                <a:gd name="connsiteY1422" fmla="*/ 399078 h 1923076"/>
                <a:gd name="connsiteX1423" fmla="*/ 1530239 w 1848623"/>
                <a:gd name="connsiteY1423" fmla="*/ 401908 h 1923076"/>
                <a:gd name="connsiteX1424" fmla="*/ 1534486 w 1848623"/>
                <a:gd name="connsiteY1424" fmla="*/ 403324 h 1923076"/>
                <a:gd name="connsiteX1425" fmla="*/ 1531654 w 1848623"/>
                <a:gd name="connsiteY1425" fmla="*/ 400495 h 1923076"/>
                <a:gd name="connsiteX1426" fmla="*/ 1534486 w 1848623"/>
                <a:gd name="connsiteY1426" fmla="*/ 397663 h 1923076"/>
                <a:gd name="connsiteX1427" fmla="*/ 1537315 w 1848623"/>
                <a:gd name="connsiteY1427" fmla="*/ 404739 h 1923076"/>
                <a:gd name="connsiteX1428" fmla="*/ 1569861 w 1848623"/>
                <a:gd name="connsiteY1428" fmla="*/ 416059 h 1923076"/>
                <a:gd name="connsiteX1429" fmla="*/ 1569861 w 1848623"/>
                <a:gd name="connsiteY1429" fmla="*/ 411815 h 1923076"/>
                <a:gd name="connsiteX1430" fmla="*/ 1565616 w 1848623"/>
                <a:gd name="connsiteY1430" fmla="*/ 407569 h 1923076"/>
                <a:gd name="connsiteX1431" fmla="*/ 1568446 w 1848623"/>
                <a:gd name="connsiteY1431" fmla="*/ 408984 h 1923076"/>
                <a:gd name="connsiteX1432" fmla="*/ 1564200 w 1848623"/>
                <a:gd name="connsiteY1432" fmla="*/ 400495 h 1923076"/>
                <a:gd name="connsiteX1433" fmla="*/ 1568446 w 1848623"/>
                <a:gd name="connsiteY1433" fmla="*/ 401908 h 1923076"/>
                <a:gd name="connsiteX1434" fmla="*/ 1564200 w 1848623"/>
                <a:gd name="connsiteY1434" fmla="*/ 394834 h 1923076"/>
                <a:gd name="connsiteX1435" fmla="*/ 1544389 w 1848623"/>
                <a:gd name="connsiteY1435" fmla="*/ 376438 h 1923076"/>
                <a:gd name="connsiteX1436" fmla="*/ 1548635 w 1848623"/>
                <a:gd name="connsiteY1436" fmla="*/ 375023 h 1923076"/>
                <a:gd name="connsiteX1437" fmla="*/ 1524578 w 1848623"/>
                <a:gd name="connsiteY1437" fmla="*/ 353798 h 1923076"/>
                <a:gd name="connsiteX1438" fmla="*/ 1504768 w 1848623"/>
                <a:gd name="connsiteY1438" fmla="*/ 332572 h 1923076"/>
                <a:gd name="connsiteX1439" fmla="*/ 1510075 w 1848623"/>
                <a:gd name="connsiteY1439" fmla="*/ 337347 h 1923076"/>
                <a:gd name="connsiteX1440" fmla="*/ 1511559 w 1848623"/>
                <a:gd name="connsiteY1440" fmla="*/ 338938 h 1923076"/>
                <a:gd name="connsiteX1441" fmla="*/ 1517504 w 1848623"/>
                <a:gd name="connsiteY1441" fmla="*/ 345307 h 1923076"/>
                <a:gd name="connsiteX1442" fmla="*/ 1516458 w 1848623"/>
                <a:gd name="connsiteY1442" fmla="*/ 343020 h 1923076"/>
                <a:gd name="connsiteX1443" fmla="*/ 1510784 w 1848623"/>
                <a:gd name="connsiteY1443" fmla="*/ 330627 h 1923076"/>
                <a:gd name="connsiteX1444" fmla="*/ 1497694 w 1848623"/>
                <a:gd name="connsiteY1444" fmla="*/ 317006 h 1923076"/>
                <a:gd name="connsiteX1445" fmla="*/ 1513258 w 1848623"/>
                <a:gd name="connsiteY1445" fmla="*/ 319836 h 1923076"/>
                <a:gd name="connsiteX1446" fmla="*/ 1527410 w 1848623"/>
                <a:gd name="connsiteY1446" fmla="*/ 338233 h 1923076"/>
                <a:gd name="connsiteX1447" fmla="*/ 1547219 w 1848623"/>
                <a:gd name="connsiteY1447" fmla="*/ 355213 h 1923076"/>
                <a:gd name="connsiteX1448" fmla="*/ 1540145 w 1848623"/>
                <a:gd name="connsiteY1448" fmla="*/ 352383 h 1923076"/>
                <a:gd name="connsiteX1449" fmla="*/ 1561370 w 1848623"/>
                <a:gd name="connsiteY1449" fmla="*/ 370777 h 1923076"/>
                <a:gd name="connsiteX1450" fmla="*/ 1561370 w 1848623"/>
                <a:gd name="connsiteY1450" fmla="*/ 367947 h 1923076"/>
                <a:gd name="connsiteX1451" fmla="*/ 1530239 w 1848623"/>
                <a:gd name="connsiteY1451" fmla="*/ 329743 h 1923076"/>
                <a:gd name="connsiteX1452" fmla="*/ 1499109 w 1848623"/>
                <a:gd name="connsiteY1452" fmla="*/ 297195 h 1923076"/>
                <a:gd name="connsiteX1453" fmla="*/ 1458072 w 1848623"/>
                <a:gd name="connsiteY1453" fmla="*/ 277385 h 1923076"/>
                <a:gd name="connsiteX1454" fmla="*/ 1415621 w 1848623"/>
                <a:gd name="connsiteY1454" fmla="*/ 246254 h 1923076"/>
                <a:gd name="connsiteX1455" fmla="*/ 1412792 w 1848623"/>
                <a:gd name="connsiteY1455" fmla="*/ 233519 h 1923076"/>
                <a:gd name="connsiteX1456" fmla="*/ 1298174 w 1848623"/>
                <a:gd name="connsiteY1456" fmla="*/ 176918 h 1923076"/>
                <a:gd name="connsiteX1457" fmla="*/ 1170819 w 1848623"/>
                <a:gd name="connsiteY1457" fmla="*/ 157108 h 1923076"/>
                <a:gd name="connsiteX1458" fmla="*/ 1159499 w 1848623"/>
                <a:gd name="connsiteY1458" fmla="*/ 151447 h 1923076"/>
                <a:gd name="connsiteX1459" fmla="*/ 1147110 w 1848623"/>
                <a:gd name="connsiteY1459" fmla="*/ 151236 h 1923076"/>
                <a:gd name="connsiteX1460" fmla="*/ 1147689 w 1848623"/>
                <a:gd name="connsiteY1460" fmla="*/ 151918 h 1923076"/>
                <a:gd name="connsiteX1461" fmla="*/ 1145181 w 1848623"/>
                <a:gd name="connsiteY1461" fmla="*/ 151203 h 1923076"/>
                <a:gd name="connsiteX1462" fmla="*/ 1138805 w 1848623"/>
                <a:gd name="connsiteY1462" fmla="*/ 151093 h 1923076"/>
                <a:gd name="connsiteX1463" fmla="*/ 1117048 w 1848623"/>
                <a:gd name="connsiteY1463" fmla="*/ 148617 h 1923076"/>
                <a:gd name="connsiteX1464" fmla="*/ 1119878 w 1848623"/>
                <a:gd name="connsiteY1464" fmla="*/ 138712 h 1923076"/>
                <a:gd name="connsiteX1465" fmla="*/ 1362746 w 1848623"/>
                <a:gd name="connsiteY1465" fmla="*/ 132487 h 1923076"/>
                <a:gd name="connsiteX1466" fmla="*/ 1393838 w 1848623"/>
                <a:gd name="connsiteY1466" fmla="*/ 144145 h 1923076"/>
                <a:gd name="connsiteX1467" fmla="*/ 1383474 w 1848623"/>
                <a:gd name="connsiteY1467" fmla="*/ 141554 h 1923076"/>
                <a:gd name="connsiteX1468" fmla="*/ 1383474 w 1848623"/>
                <a:gd name="connsiteY1468" fmla="*/ 146736 h 1923076"/>
                <a:gd name="connsiteX1469" fmla="*/ 1376995 w 1848623"/>
                <a:gd name="connsiteY1469" fmla="*/ 145442 h 1923076"/>
                <a:gd name="connsiteX1470" fmla="*/ 1362746 w 1848623"/>
                <a:gd name="connsiteY1470" fmla="*/ 132487 h 1923076"/>
                <a:gd name="connsiteX1471" fmla="*/ 1345903 w 1848623"/>
                <a:gd name="connsiteY1471" fmla="*/ 123419 h 1923076"/>
                <a:gd name="connsiteX1472" fmla="*/ 1360153 w 1848623"/>
                <a:gd name="connsiteY1472" fmla="*/ 129894 h 1923076"/>
                <a:gd name="connsiteX1473" fmla="*/ 1345903 w 1848623"/>
                <a:gd name="connsiteY1473" fmla="*/ 123419 h 1923076"/>
                <a:gd name="connsiteX1474" fmla="*/ 1027603 w 1848623"/>
                <a:gd name="connsiteY1474" fmla="*/ 102377 h 1923076"/>
                <a:gd name="connsiteX1475" fmla="*/ 1029097 w 1848623"/>
                <a:gd name="connsiteY1475" fmla="*/ 102591 h 1923076"/>
                <a:gd name="connsiteX1476" fmla="*/ 1028501 w 1848623"/>
                <a:gd name="connsiteY1476" fmla="*/ 102689 h 1923076"/>
                <a:gd name="connsiteX1477" fmla="*/ 1044049 w 1848623"/>
                <a:gd name="connsiteY1477" fmla="*/ 100098 h 1923076"/>
                <a:gd name="connsiteX1478" fmla="*/ 1071254 w 1848623"/>
                <a:gd name="connsiteY1478" fmla="*/ 105280 h 1923076"/>
                <a:gd name="connsiteX1479" fmla="*/ 1094575 w 1848623"/>
                <a:gd name="connsiteY1479" fmla="*/ 114350 h 1923076"/>
                <a:gd name="connsiteX1480" fmla="*/ 1066072 w 1848623"/>
                <a:gd name="connsiteY1480" fmla="*/ 109168 h 1923076"/>
                <a:gd name="connsiteX1481" fmla="*/ 1038865 w 1848623"/>
                <a:gd name="connsiteY1481" fmla="*/ 103986 h 1923076"/>
                <a:gd name="connsiteX1482" fmla="*/ 1029097 w 1848623"/>
                <a:gd name="connsiteY1482" fmla="*/ 102591 h 1923076"/>
                <a:gd name="connsiteX1483" fmla="*/ 1009393 w 1848623"/>
                <a:gd name="connsiteY1483" fmla="*/ 96050 h 1923076"/>
                <a:gd name="connsiteX1484" fmla="*/ 1027603 w 1848623"/>
                <a:gd name="connsiteY1484" fmla="*/ 102377 h 1923076"/>
                <a:gd name="connsiteX1485" fmla="*/ 984454 w 1848623"/>
                <a:gd name="connsiteY1485" fmla="*/ 96213 h 1923076"/>
                <a:gd name="connsiteX1486" fmla="*/ 1009393 w 1848623"/>
                <a:gd name="connsiteY1486" fmla="*/ 96050 h 1923076"/>
                <a:gd name="connsiteX1487" fmla="*/ 939111 w 1848623"/>
                <a:gd name="connsiteY1487" fmla="*/ 87145 h 1923076"/>
                <a:gd name="connsiteX1488" fmla="*/ 939111 w 1848623"/>
                <a:gd name="connsiteY1488" fmla="*/ 92327 h 1923076"/>
                <a:gd name="connsiteX1489" fmla="*/ 924860 w 1848623"/>
                <a:gd name="connsiteY1489" fmla="*/ 88442 h 1923076"/>
                <a:gd name="connsiteX1490" fmla="*/ 939111 w 1848623"/>
                <a:gd name="connsiteY1490" fmla="*/ 87145 h 1923076"/>
                <a:gd name="connsiteX1491" fmla="*/ 977976 w 1848623"/>
                <a:gd name="connsiteY1491" fmla="*/ 85847 h 1923076"/>
                <a:gd name="connsiteX1492" fmla="*/ 957248 w 1848623"/>
                <a:gd name="connsiteY1492" fmla="*/ 94914 h 1923076"/>
                <a:gd name="connsiteX1493" fmla="*/ 957248 w 1848623"/>
                <a:gd name="connsiteY1493" fmla="*/ 88438 h 1923076"/>
                <a:gd name="connsiteX1494" fmla="*/ 977976 w 1848623"/>
                <a:gd name="connsiteY1494" fmla="*/ 85847 h 1923076"/>
                <a:gd name="connsiteX1495" fmla="*/ 1080321 w 1848623"/>
                <a:gd name="connsiteY1495" fmla="*/ 19776 h 1923076"/>
                <a:gd name="connsiteX1496" fmla="*/ 1089389 w 1848623"/>
                <a:gd name="connsiteY1496" fmla="*/ 19776 h 1923076"/>
                <a:gd name="connsiteX1497" fmla="*/ 1090685 w 1848623"/>
                <a:gd name="connsiteY1497" fmla="*/ 24958 h 1923076"/>
                <a:gd name="connsiteX1498" fmla="*/ 1084207 w 1848623"/>
                <a:gd name="connsiteY1498" fmla="*/ 23663 h 1923076"/>
                <a:gd name="connsiteX1499" fmla="*/ 1080321 w 1848623"/>
                <a:gd name="connsiteY1499" fmla="*/ 19776 h 1923076"/>
                <a:gd name="connsiteX1500" fmla="*/ 1018137 w 1848623"/>
                <a:gd name="connsiteY1500" fmla="*/ 8117 h 1923076"/>
                <a:gd name="connsiteX1501" fmla="*/ 1018344 w 1848623"/>
                <a:gd name="connsiteY1501" fmla="*/ 8282 h 1923076"/>
                <a:gd name="connsiteX1502" fmla="*/ 1018043 w 1848623"/>
                <a:gd name="connsiteY1502" fmla="*/ 8213 h 1923076"/>
                <a:gd name="connsiteX1503" fmla="*/ 1028340 w 1848623"/>
                <a:gd name="connsiteY1503" fmla="*/ 6660 h 1923076"/>
                <a:gd name="connsiteX1504" fmla="*/ 1036276 w 1848623"/>
                <a:gd name="connsiteY1504" fmla="*/ 10708 h 1923076"/>
                <a:gd name="connsiteX1505" fmla="*/ 1038867 w 1848623"/>
                <a:gd name="connsiteY1505" fmla="*/ 6822 h 1923076"/>
                <a:gd name="connsiteX1506" fmla="*/ 1059595 w 1848623"/>
                <a:gd name="connsiteY1506" fmla="*/ 13299 h 1923076"/>
                <a:gd name="connsiteX1507" fmla="*/ 1063483 w 1848623"/>
                <a:gd name="connsiteY1507" fmla="*/ 14595 h 1923076"/>
                <a:gd name="connsiteX1508" fmla="*/ 1071256 w 1848623"/>
                <a:gd name="connsiteY1508" fmla="*/ 10708 h 1923076"/>
                <a:gd name="connsiteX1509" fmla="*/ 1079027 w 1848623"/>
                <a:gd name="connsiteY1509" fmla="*/ 17186 h 1923076"/>
                <a:gd name="connsiteX1510" fmla="*/ 1024616 w 1848623"/>
                <a:gd name="connsiteY1510" fmla="*/ 13299 h 1923076"/>
                <a:gd name="connsiteX1511" fmla="*/ 1018344 w 1848623"/>
                <a:gd name="connsiteY1511" fmla="*/ 8282 h 1923076"/>
                <a:gd name="connsiteX1512" fmla="*/ 1023319 w 1848623"/>
                <a:gd name="connsiteY1512" fmla="*/ 9413 h 1923076"/>
                <a:gd name="connsiteX1513" fmla="*/ 1028340 w 1848623"/>
                <a:gd name="connsiteY1513" fmla="*/ 6660 h 1923076"/>
                <a:gd name="connsiteX1514" fmla="*/ 974090 w 1848623"/>
                <a:gd name="connsiteY1514" fmla="*/ 344 h 1923076"/>
                <a:gd name="connsiteX1515" fmla="*/ 1012955 w 1848623"/>
                <a:gd name="connsiteY1515" fmla="*/ 4231 h 1923076"/>
                <a:gd name="connsiteX1516" fmla="*/ 1016195 w 1848623"/>
                <a:gd name="connsiteY1516" fmla="*/ 7793 h 1923076"/>
                <a:gd name="connsiteX1517" fmla="*/ 1018043 w 1848623"/>
                <a:gd name="connsiteY1517" fmla="*/ 8213 h 1923076"/>
                <a:gd name="connsiteX1518" fmla="*/ 1015546 w 1848623"/>
                <a:gd name="connsiteY1518" fmla="*/ 10708 h 1923076"/>
                <a:gd name="connsiteX1519" fmla="*/ 979272 w 1848623"/>
                <a:gd name="connsiteY1519" fmla="*/ 2935 h 1923076"/>
                <a:gd name="connsiteX1520" fmla="*/ 992227 w 1848623"/>
                <a:gd name="connsiteY1520" fmla="*/ 6822 h 1923076"/>
                <a:gd name="connsiteX1521" fmla="*/ 975385 w 1848623"/>
                <a:gd name="connsiteY1521" fmla="*/ 6822 h 1923076"/>
                <a:gd name="connsiteX1522" fmla="*/ 974090 w 1848623"/>
                <a:gd name="connsiteY1522" fmla="*/ 344 h 192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</a:cxnLst>
              <a:rect l="l" t="t" r="r" b="b"/>
              <a:pathLst>
                <a:path w="1848623" h="1923076">
                  <a:moveTo>
                    <a:pt x="838641" y="1894068"/>
                  </a:moveTo>
                  <a:cubicBezTo>
                    <a:pt x="836519" y="1893714"/>
                    <a:pt x="834750" y="1894067"/>
                    <a:pt x="834042" y="1896190"/>
                  </a:cubicBezTo>
                  <a:cubicBezTo>
                    <a:pt x="834042" y="1896190"/>
                    <a:pt x="843947" y="1899019"/>
                    <a:pt x="845362" y="1896190"/>
                  </a:cubicBezTo>
                  <a:cubicBezTo>
                    <a:pt x="843239" y="1895482"/>
                    <a:pt x="840764" y="1894421"/>
                    <a:pt x="838641" y="1894068"/>
                  </a:cubicBezTo>
                  <a:close/>
                  <a:moveTo>
                    <a:pt x="825551" y="1884870"/>
                  </a:moveTo>
                  <a:lnTo>
                    <a:pt x="826082" y="1886462"/>
                  </a:lnTo>
                  <a:lnTo>
                    <a:pt x="819892" y="1889116"/>
                  </a:lnTo>
                  <a:lnTo>
                    <a:pt x="823755" y="1885251"/>
                  </a:lnTo>
                  <a:close/>
                  <a:moveTo>
                    <a:pt x="877201" y="1884516"/>
                  </a:moveTo>
                  <a:cubicBezTo>
                    <a:pt x="868357" y="1884161"/>
                    <a:pt x="861634" y="1884870"/>
                    <a:pt x="868002" y="1887699"/>
                  </a:cubicBezTo>
                  <a:cubicBezTo>
                    <a:pt x="855267" y="1886284"/>
                    <a:pt x="852437" y="1886284"/>
                    <a:pt x="839703" y="1884870"/>
                  </a:cubicBezTo>
                  <a:cubicBezTo>
                    <a:pt x="839703" y="1887699"/>
                    <a:pt x="834042" y="1887699"/>
                    <a:pt x="835458" y="1890529"/>
                  </a:cubicBezTo>
                  <a:cubicBezTo>
                    <a:pt x="842532" y="1887699"/>
                    <a:pt x="853852" y="1889116"/>
                    <a:pt x="865172" y="1889116"/>
                  </a:cubicBezTo>
                  <a:cubicBezTo>
                    <a:pt x="876492" y="1890529"/>
                    <a:pt x="889229" y="1890529"/>
                    <a:pt x="899133" y="1887699"/>
                  </a:cubicBezTo>
                  <a:cubicBezTo>
                    <a:pt x="897011" y="1886284"/>
                    <a:pt x="886045" y="1884870"/>
                    <a:pt x="877201" y="1884516"/>
                  </a:cubicBezTo>
                  <a:close/>
                  <a:moveTo>
                    <a:pt x="815531" y="1883640"/>
                  </a:moveTo>
                  <a:lnTo>
                    <a:pt x="824136" y="1884870"/>
                  </a:lnTo>
                  <a:lnTo>
                    <a:pt x="823755" y="1885251"/>
                  </a:lnTo>
                  <a:lnTo>
                    <a:pt x="819714" y="1886109"/>
                  </a:lnTo>
                  <a:close/>
                  <a:moveTo>
                    <a:pt x="812816" y="1882040"/>
                  </a:moveTo>
                  <a:lnTo>
                    <a:pt x="815531" y="1883640"/>
                  </a:lnTo>
                  <a:lnTo>
                    <a:pt x="809280" y="1882747"/>
                  </a:lnTo>
                  <a:close/>
                  <a:moveTo>
                    <a:pt x="1014636" y="1881509"/>
                  </a:moveTo>
                  <a:cubicBezTo>
                    <a:pt x="1009153" y="1882040"/>
                    <a:pt x="1003845" y="1883455"/>
                    <a:pt x="1001016" y="1886284"/>
                  </a:cubicBezTo>
                  <a:cubicBezTo>
                    <a:pt x="1005262" y="1884870"/>
                    <a:pt x="1013752" y="1882040"/>
                    <a:pt x="1012336" y="1886284"/>
                  </a:cubicBezTo>
                  <a:cubicBezTo>
                    <a:pt x="1005262" y="1887699"/>
                    <a:pt x="998186" y="1890529"/>
                    <a:pt x="986866" y="1893360"/>
                  </a:cubicBezTo>
                  <a:cubicBezTo>
                    <a:pt x="986866" y="1890529"/>
                    <a:pt x="991110" y="1889116"/>
                    <a:pt x="984035" y="1889116"/>
                  </a:cubicBezTo>
                  <a:cubicBezTo>
                    <a:pt x="982622" y="1893360"/>
                    <a:pt x="976961" y="1887699"/>
                    <a:pt x="971301" y="1889116"/>
                  </a:cubicBezTo>
                  <a:cubicBezTo>
                    <a:pt x="971301" y="1890529"/>
                    <a:pt x="978375" y="1893360"/>
                    <a:pt x="972714" y="1894775"/>
                  </a:cubicBezTo>
                  <a:cubicBezTo>
                    <a:pt x="968470" y="1891945"/>
                    <a:pt x="961394" y="1891945"/>
                    <a:pt x="954320" y="1890529"/>
                  </a:cubicBezTo>
                  <a:cubicBezTo>
                    <a:pt x="923190" y="1899019"/>
                    <a:pt x="883568" y="1899019"/>
                    <a:pt x="862343" y="1899019"/>
                  </a:cubicBezTo>
                  <a:cubicBezTo>
                    <a:pt x="865172" y="1900436"/>
                    <a:pt x="865172" y="1901851"/>
                    <a:pt x="865172" y="1903266"/>
                  </a:cubicBezTo>
                  <a:cubicBezTo>
                    <a:pt x="858098" y="1903266"/>
                    <a:pt x="846778" y="1900436"/>
                    <a:pt x="846778" y="1904680"/>
                  </a:cubicBezTo>
                  <a:cubicBezTo>
                    <a:pt x="849608" y="1906095"/>
                    <a:pt x="853852" y="1907510"/>
                    <a:pt x="859511" y="1907510"/>
                  </a:cubicBezTo>
                  <a:cubicBezTo>
                    <a:pt x="862343" y="1907510"/>
                    <a:pt x="860928" y="1904680"/>
                    <a:pt x="863758" y="1904680"/>
                  </a:cubicBezTo>
                  <a:cubicBezTo>
                    <a:pt x="886398" y="1908926"/>
                    <a:pt x="909040" y="1907510"/>
                    <a:pt x="931680" y="1906095"/>
                  </a:cubicBezTo>
                  <a:cubicBezTo>
                    <a:pt x="943000" y="1906095"/>
                    <a:pt x="954320" y="1904680"/>
                    <a:pt x="964226" y="1903266"/>
                  </a:cubicBezTo>
                  <a:cubicBezTo>
                    <a:pt x="969885" y="1901851"/>
                    <a:pt x="975546" y="1901851"/>
                    <a:pt x="979790" y="1900436"/>
                  </a:cubicBezTo>
                  <a:cubicBezTo>
                    <a:pt x="981205" y="1899019"/>
                    <a:pt x="981205" y="1899019"/>
                    <a:pt x="982622" y="1899019"/>
                  </a:cubicBezTo>
                  <a:lnTo>
                    <a:pt x="982622" y="1903266"/>
                  </a:lnTo>
                  <a:cubicBezTo>
                    <a:pt x="1008091" y="1897606"/>
                    <a:pt x="1029317" y="1900436"/>
                    <a:pt x="1050542" y="1894775"/>
                  </a:cubicBezTo>
                  <a:cubicBezTo>
                    <a:pt x="1040637" y="1889116"/>
                    <a:pt x="1010921" y="1897606"/>
                    <a:pt x="993942" y="1897606"/>
                  </a:cubicBezTo>
                  <a:cubicBezTo>
                    <a:pt x="998186" y="1891945"/>
                    <a:pt x="1025073" y="1896190"/>
                    <a:pt x="1033563" y="1890529"/>
                  </a:cubicBezTo>
                  <a:cubicBezTo>
                    <a:pt x="1020826" y="1891945"/>
                    <a:pt x="1032146" y="1886284"/>
                    <a:pt x="1029317" y="1882040"/>
                  </a:cubicBezTo>
                  <a:cubicBezTo>
                    <a:pt x="1025779" y="1881332"/>
                    <a:pt x="1020120" y="1880979"/>
                    <a:pt x="1014636" y="1881509"/>
                  </a:cubicBezTo>
                  <a:close/>
                  <a:moveTo>
                    <a:pt x="796344" y="1879884"/>
                  </a:moveTo>
                  <a:lnTo>
                    <a:pt x="799373" y="1881332"/>
                  </a:lnTo>
                  <a:lnTo>
                    <a:pt x="809280" y="1882747"/>
                  </a:lnTo>
                  <a:lnTo>
                    <a:pt x="805740" y="1883455"/>
                  </a:lnTo>
                  <a:lnTo>
                    <a:pt x="815930" y="1889116"/>
                  </a:lnTo>
                  <a:lnTo>
                    <a:pt x="809992" y="1889116"/>
                  </a:lnTo>
                  <a:lnTo>
                    <a:pt x="801496" y="1887699"/>
                  </a:lnTo>
                  <a:cubicBezTo>
                    <a:pt x="798666" y="1882040"/>
                    <a:pt x="805740" y="1880625"/>
                    <a:pt x="793005" y="1880625"/>
                  </a:cubicBezTo>
                  <a:close/>
                  <a:moveTo>
                    <a:pt x="909040" y="1877796"/>
                  </a:moveTo>
                  <a:cubicBezTo>
                    <a:pt x="886398" y="1882040"/>
                    <a:pt x="862343" y="1873550"/>
                    <a:pt x="846778" y="1882040"/>
                  </a:cubicBezTo>
                  <a:cubicBezTo>
                    <a:pt x="859511" y="1880625"/>
                    <a:pt x="873663" y="1882040"/>
                    <a:pt x="886398" y="1882040"/>
                  </a:cubicBezTo>
                  <a:lnTo>
                    <a:pt x="910901" y="1879811"/>
                  </a:lnTo>
                  <a:lnTo>
                    <a:pt x="911161" y="1880094"/>
                  </a:lnTo>
                  <a:cubicBezTo>
                    <a:pt x="912930" y="1879917"/>
                    <a:pt x="915406" y="1879209"/>
                    <a:pt x="917529" y="1879209"/>
                  </a:cubicBezTo>
                  <a:lnTo>
                    <a:pt x="910901" y="1879811"/>
                  </a:lnTo>
                  <a:close/>
                  <a:moveTo>
                    <a:pt x="750554" y="1876379"/>
                  </a:moveTo>
                  <a:cubicBezTo>
                    <a:pt x="751969" y="1876379"/>
                    <a:pt x="756215" y="1876379"/>
                    <a:pt x="759045" y="1876379"/>
                  </a:cubicBezTo>
                  <a:cubicBezTo>
                    <a:pt x="759045" y="1877796"/>
                    <a:pt x="757630" y="1879209"/>
                    <a:pt x="760460" y="1880625"/>
                  </a:cubicBezTo>
                  <a:cubicBezTo>
                    <a:pt x="759045" y="1882040"/>
                    <a:pt x="747725" y="1879209"/>
                    <a:pt x="750554" y="1876379"/>
                  </a:cubicBezTo>
                  <a:close/>
                  <a:moveTo>
                    <a:pt x="924604" y="1874964"/>
                  </a:moveTo>
                  <a:cubicBezTo>
                    <a:pt x="916114" y="1880625"/>
                    <a:pt x="952904" y="1880625"/>
                    <a:pt x="968470" y="1876379"/>
                  </a:cubicBezTo>
                  <a:cubicBezTo>
                    <a:pt x="950074" y="1872135"/>
                    <a:pt x="935924" y="1879209"/>
                    <a:pt x="924604" y="1874964"/>
                  </a:cubicBezTo>
                  <a:close/>
                  <a:moveTo>
                    <a:pt x="1005262" y="1873550"/>
                  </a:moveTo>
                  <a:cubicBezTo>
                    <a:pt x="993942" y="1873550"/>
                    <a:pt x="986866" y="1882040"/>
                    <a:pt x="978375" y="1879209"/>
                  </a:cubicBezTo>
                  <a:cubicBezTo>
                    <a:pt x="979790" y="1883455"/>
                    <a:pt x="995355" y="1877796"/>
                    <a:pt x="998186" y="1880625"/>
                  </a:cubicBezTo>
                  <a:cubicBezTo>
                    <a:pt x="998186" y="1877796"/>
                    <a:pt x="1003845" y="1876379"/>
                    <a:pt x="1005262" y="1873550"/>
                  </a:cubicBezTo>
                  <a:close/>
                  <a:moveTo>
                    <a:pt x="783100" y="1873550"/>
                  </a:moveTo>
                  <a:cubicBezTo>
                    <a:pt x="790884" y="1875673"/>
                    <a:pt x="796190" y="1876026"/>
                    <a:pt x="800965" y="1875495"/>
                  </a:cubicBezTo>
                  <a:lnTo>
                    <a:pt x="801842" y="1875295"/>
                  </a:lnTo>
                  <a:lnTo>
                    <a:pt x="805740" y="1877796"/>
                  </a:lnTo>
                  <a:lnTo>
                    <a:pt x="796344" y="1879884"/>
                  </a:lnTo>
                  <a:close/>
                  <a:moveTo>
                    <a:pt x="975546" y="1870720"/>
                  </a:moveTo>
                  <a:cubicBezTo>
                    <a:pt x="975546" y="1873550"/>
                    <a:pt x="968470" y="1872135"/>
                    <a:pt x="969885" y="1874964"/>
                  </a:cubicBezTo>
                  <a:cubicBezTo>
                    <a:pt x="971301" y="1874964"/>
                    <a:pt x="976961" y="1879209"/>
                    <a:pt x="978375" y="1874964"/>
                  </a:cubicBezTo>
                  <a:cubicBezTo>
                    <a:pt x="971301" y="1876379"/>
                    <a:pt x="984035" y="1870720"/>
                    <a:pt x="975546" y="1870720"/>
                  </a:cubicBezTo>
                  <a:close/>
                  <a:moveTo>
                    <a:pt x="1097238" y="1867889"/>
                  </a:moveTo>
                  <a:cubicBezTo>
                    <a:pt x="1088747" y="1870720"/>
                    <a:pt x="1090164" y="1866476"/>
                    <a:pt x="1081673" y="1869305"/>
                  </a:cubicBezTo>
                  <a:cubicBezTo>
                    <a:pt x="1081673" y="1872135"/>
                    <a:pt x="1084503" y="1870720"/>
                    <a:pt x="1084503" y="1873550"/>
                  </a:cubicBezTo>
                  <a:cubicBezTo>
                    <a:pt x="1087334" y="1872135"/>
                    <a:pt x="1094408" y="1870720"/>
                    <a:pt x="1097238" y="1867889"/>
                  </a:cubicBezTo>
                  <a:close/>
                  <a:moveTo>
                    <a:pt x="1044883" y="1866476"/>
                  </a:moveTo>
                  <a:cubicBezTo>
                    <a:pt x="1032146" y="1870720"/>
                    <a:pt x="1019412" y="1867889"/>
                    <a:pt x="1013752" y="1873550"/>
                  </a:cubicBezTo>
                  <a:cubicBezTo>
                    <a:pt x="1026485" y="1874964"/>
                    <a:pt x="1032146" y="1876379"/>
                    <a:pt x="1044883" y="1874964"/>
                  </a:cubicBezTo>
                  <a:cubicBezTo>
                    <a:pt x="1043467" y="1870720"/>
                    <a:pt x="1046296" y="1869305"/>
                    <a:pt x="1044883" y="1866476"/>
                  </a:cubicBezTo>
                  <a:close/>
                  <a:moveTo>
                    <a:pt x="1016582" y="1843833"/>
                  </a:moveTo>
                  <a:cubicBezTo>
                    <a:pt x="1010921" y="1846665"/>
                    <a:pt x="995355" y="1848078"/>
                    <a:pt x="982622" y="1850909"/>
                  </a:cubicBezTo>
                  <a:cubicBezTo>
                    <a:pt x="971301" y="1853739"/>
                    <a:pt x="959980" y="1856568"/>
                    <a:pt x="965641" y="1862229"/>
                  </a:cubicBezTo>
                  <a:cubicBezTo>
                    <a:pt x="976961" y="1860815"/>
                    <a:pt x="982622" y="1857985"/>
                    <a:pt x="989696" y="1856568"/>
                  </a:cubicBezTo>
                  <a:cubicBezTo>
                    <a:pt x="995355" y="1855154"/>
                    <a:pt x="1003845" y="1853739"/>
                    <a:pt x="1017997" y="1850909"/>
                  </a:cubicBezTo>
                  <a:cubicBezTo>
                    <a:pt x="1017997" y="1852324"/>
                    <a:pt x="1016582" y="1852324"/>
                    <a:pt x="1016582" y="1853739"/>
                  </a:cubicBezTo>
                  <a:cubicBezTo>
                    <a:pt x="1027902" y="1849494"/>
                    <a:pt x="1026485" y="1845248"/>
                    <a:pt x="1016582" y="1843833"/>
                  </a:cubicBezTo>
                  <a:close/>
                  <a:moveTo>
                    <a:pt x="590478" y="1832867"/>
                  </a:moveTo>
                  <a:cubicBezTo>
                    <a:pt x="592779" y="1834281"/>
                    <a:pt x="595609" y="1836760"/>
                    <a:pt x="599147" y="1838174"/>
                  </a:cubicBezTo>
                  <a:cubicBezTo>
                    <a:pt x="599147" y="1839589"/>
                    <a:pt x="590656" y="1833928"/>
                    <a:pt x="584995" y="1833928"/>
                  </a:cubicBezTo>
                  <a:cubicBezTo>
                    <a:pt x="586412" y="1831099"/>
                    <a:pt x="588180" y="1831452"/>
                    <a:pt x="590478" y="1832867"/>
                  </a:cubicBezTo>
                  <a:close/>
                  <a:moveTo>
                    <a:pt x="1111389" y="1826854"/>
                  </a:moveTo>
                  <a:cubicBezTo>
                    <a:pt x="1105728" y="1826854"/>
                    <a:pt x="1101484" y="1828267"/>
                    <a:pt x="1100069" y="1831099"/>
                  </a:cubicBezTo>
                  <a:cubicBezTo>
                    <a:pt x="1105728" y="1828267"/>
                    <a:pt x="1112804" y="1832513"/>
                    <a:pt x="1111389" y="1826854"/>
                  </a:cubicBezTo>
                  <a:close/>
                  <a:moveTo>
                    <a:pt x="1158086" y="1824023"/>
                  </a:moveTo>
                  <a:cubicBezTo>
                    <a:pt x="1149596" y="1826854"/>
                    <a:pt x="1143935" y="1824023"/>
                    <a:pt x="1142520" y="1831099"/>
                  </a:cubicBezTo>
                  <a:cubicBezTo>
                    <a:pt x="1146764" y="1828267"/>
                    <a:pt x="1158086" y="1826854"/>
                    <a:pt x="1158086" y="1824023"/>
                  </a:cubicBezTo>
                  <a:close/>
                  <a:moveTo>
                    <a:pt x="1194346" y="1820663"/>
                  </a:moveTo>
                  <a:cubicBezTo>
                    <a:pt x="1191693" y="1820486"/>
                    <a:pt x="1188509" y="1821193"/>
                    <a:pt x="1183556" y="1824023"/>
                  </a:cubicBezTo>
                  <a:cubicBezTo>
                    <a:pt x="1184971" y="1826854"/>
                    <a:pt x="1184971" y="1829684"/>
                    <a:pt x="1179310" y="1831099"/>
                  </a:cubicBezTo>
                  <a:cubicBezTo>
                    <a:pt x="1180727" y="1829684"/>
                    <a:pt x="1180727" y="1828267"/>
                    <a:pt x="1179310" y="1825438"/>
                  </a:cubicBezTo>
                  <a:cubicBezTo>
                    <a:pt x="1172236" y="1829684"/>
                    <a:pt x="1165160" y="1833928"/>
                    <a:pt x="1155255" y="1835343"/>
                  </a:cubicBezTo>
                  <a:cubicBezTo>
                    <a:pt x="1153840" y="1841004"/>
                    <a:pt x="1165160" y="1832513"/>
                    <a:pt x="1166575" y="1835343"/>
                  </a:cubicBezTo>
                  <a:cubicBezTo>
                    <a:pt x="1151009" y="1842419"/>
                    <a:pt x="1152425" y="1839589"/>
                    <a:pt x="1136859" y="1842419"/>
                  </a:cubicBezTo>
                  <a:cubicBezTo>
                    <a:pt x="1131200" y="1845248"/>
                    <a:pt x="1143935" y="1843833"/>
                    <a:pt x="1138276" y="1846665"/>
                  </a:cubicBezTo>
                  <a:cubicBezTo>
                    <a:pt x="1134029" y="1843833"/>
                    <a:pt x="1126956" y="1850909"/>
                    <a:pt x="1122709" y="1846665"/>
                  </a:cubicBezTo>
                  <a:cubicBezTo>
                    <a:pt x="1100069" y="1853739"/>
                    <a:pt x="1098654" y="1853739"/>
                    <a:pt x="1078844" y="1860815"/>
                  </a:cubicBezTo>
                  <a:cubicBezTo>
                    <a:pt x="1078844" y="1859398"/>
                    <a:pt x="1078844" y="1856568"/>
                    <a:pt x="1076014" y="1856568"/>
                  </a:cubicBezTo>
                  <a:cubicBezTo>
                    <a:pt x="1076014" y="1859398"/>
                    <a:pt x="1064694" y="1859398"/>
                    <a:pt x="1066107" y="1862229"/>
                  </a:cubicBezTo>
                  <a:cubicBezTo>
                    <a:pt x="1070353" y="1862229"/>
                    <a:pt x="1074597" y="1860815"/>
                    <a:pt x="1077427" y="1862229"/>
                  </a:cubicBezTo>
                  <a:cubicBezTo>
                    <a:pt x="1064694" y="1865059"/>
                    <a:pt x="1054787" y="1866476"/>
                    <a:pt x="1051957" y="1869305"/>
                  </a:cubicBezTo>
                  <a:cubicBezTo>
                    <a:pt x="1049128" y="1872135"/>
                    <a:pt x="1050542" y="1874964"/>
                    <a:pt x="1060448" y="1877796"/>
                  </a:cubicBezTo>
                  <a:cubicBezTo>
                    <a:pt x="1057616" y="1873550"/>
                    <a:pt x="1057616" y="1872135"/>
                    <a:pt x="1063277" y="1869305"/>
                  </a:cubicBezTo>
                  <a:cubicBezTo>
                    <a:pt x="1063277" y="1873550"/>
                    <a:pt x="1076014" y="1872135"/>
                    <a:pt x="1076014" y="1867889"/>
                  </a:cubicBezTo>
                  <a:cubicBezTo>
                    <a:pt x="1074597" y="1866476"/>
                    <a:pt x="1068938" y="1869305"/>
                    <a:pt x="1067524" y="1867889"/>
                  </a:cubicBezTo>
                  <a:cubicBezTo>
                    <a:pt x="1094408" y="1863644"/>
                    <a:pt x="1115634" y="1856568"/>
                    <a:pt x="1142520" y="1852324"/>
                  </a:cubicBezTo>
                  <a:cubicBezTo>
                    <a:pt x="1153840" y="1842419"/>
                    <a:pt x="1194876" y="1836758"/>
                    <a:pt x="1201950" y="1822608"/>
                  </a:cubicBezTo>
                  <a:cubicBezTo>
                    <a:pt x="1199121" y="1821901"/>
                    <a:pt x="1196998" y="1820840"/>
                    <a:pt x="1194346" y="1820663"/>
                  </a:cubicBezTo>
                  <a:close/>
                  <a:moveTo>
                    <a:pt x="986350" y="1818742"/>
                  </a:moveTo>
                  <a:lnTo>
                    <a:pt x="986911" y="1819153"/>
                  </a:lnTo>
                  <a:lnTo>
                    <a:pt x="984035" y="1819778"/>
                  </a:lnTo>
                  <a:close/>
                  <a:moveTo>
                    <a:pt x="489108" y="1803996"/>
                  </a:moveTo>
                  <a:lnTo>
                    <a:pt x="494774" y="1806986"/>
                  </a:lnTo>
                  <a:lnTo>
                    <a:pt x="491604" y="1805627"/>
                  </a:lnTo>
                  <a:close/>
                  <a:moveTo>
                    <a:pt x="1080258" y="1797136"/>
                  </a:moveTo>
                  <a:cubicBezTo>
                    <a:pt x="1070353" y="1799968"/>
                    <a:pt x="1060448" y="1802797"/>
                    <a:pt x="1051957" y="1804212"/>
                  </a:cubicBezTo>
                  <a:cubicBezTo>
                    <a:pt x="1042052" y="1805627"/>
                    <a:pt x="1034976" y="1805627"/>
                    <a:pt x="1026485" y="1807044"/>
                  </a:cubicBezTo>
                  <a:cubicBezTo>
                    <a:pt x="1018703" y="1807750"/>
                    <a:pt x="1011275" y="1808811"/>
                    <a:pt x="1004200" y="1810757"/>
                  </a:cubicBezTo>
                  <a:lnTo>
                    <a:pt x="986350" y="1818742"/>
                  </a:lnTo>
                  <a:lnTo>
                    <a:pt x="985893" y="1818407"/>
                  </a:lnTo>
                  <a:cubicBezTo>
                    <a:pt x="979790" y="1818540"/>
                    <a:pt x="968116" y="1825439"/>
                    <a:pt x="962811" y="1821193"/>
                  </a:cubicBezTo>
                  <a:cubicBezTo>
                    <a:pt x="967055" y="1818364"/>
                    <a:pt x="982622" y="1822608"/>
                    <a:pt x="979790" y="1814117"/>
                  </a:cubicBezTo>
                  <a:cubicBezTo>
                    <a:pt x="967055" y="1815534"/>
                    <a:pt x="974131" y="1815534"/>
                    <a:pt x="967055" y="1814117"/>
                  </a:cubicBezTo>
                  <a:cubicBezTo>
                    <a:pt x="964226" y="1816241"/>
                    <a:pt x="961749" y="1816947"/>
                    <a:pt x="958034" y="1817302"/>
                  </a:cubicBezTo>
                  <a:lnTo>
                    <a:pt x="957586" y="1817330"/>
                  </a:lnTo>
                  <a:lnTo>
                    <a:pt x="959373" y="1818643"/>
                  </a:lnTo>
                  <a:cubicBezTo>
                    <a:pt x="959271" y="1819494"/>
                    <a:pt x="957572" y="1820222"/>
                    <a:pt x="953361" y="1820546"/>
                  </a:cubicBezTo>
                  <a:lnTo>
                    <a:pt x="951544" y="1817720"/>
                  </a:lnTo>
                  <a:lnTo>
                    <a:pt x="941584" y="1818364"/>
                  </a:lnTo>
                  <a:cubicBezTo>
                    <a:pt x="938754" y="1822608"/>
                    <a:pt x="951491" y="1822608"/>
                    <a:pt x="945830" y="1824023"/>
                  </a:cubicBezTo>
                  <a:cubicBezTo>
                    <a:pt x="941584" y="1822608"/>
                    <a:pt x="940171" y="1826854"/>
                    <a:pt x="937339" y="1822608"/>
                  </a:cubicBezTo>
                  <a:cubicBezTo>
                    <a:pt x="938754" y="1822608"/>
                    <a:pt x="940171" y="1818364"/>
                    <a:pt x="937339" y="1815534"/>
                  </a:cubicBezTo>
                  <a:cubicBezTo>
                    <a:pt x="931680" y="1819778"/>
                    <a:pt x="910453" y="1819778"/>
                    <a:pt x="901964" y="1825438"/>
                  </a:cubicBezTo>
                  <a:cubicBezTo>
                    <a:pt x="907623" y="1825438"/>
                    <a:pt x="917529" y="1822608"/>
                    <a:pt x="920360" y="1825438"/>
                  </a:cubicBezTo>
                  <a:lnTo>
                    <a:pt x="915381" y="1827927"/>
                  </a:lnTo>
                  <a:lnTo>
                    <a:pt x="904794" y="1828267"/>
                  </a:lnTo>
                  <a:cubicBezTo>
                    <a:pt x="909040" y="1825438"/>
                    <a:pt x="911869" y="1831099"/>
                    <a:pt x="918943" y="1829684"/>
                  </a:cubicBezTo>
                  <a:cubicBezTo>
                    <a:pt x="918943" y="1828267"/>
                    <a:pt x="916114" y="1828267"/>
                    <a:pt x="914699" y="1828267"/>
                  </a:cubicBezTo>
                  <a:lnTo>
                    <a:pt x="915381" y="1827927"/>
                  </a:lnTo>
                  <a:lnTo>
                    <a:pt x="948659" y="1826854"/>
                  </a:lnTo>
                  <a:cubicBezTo>
                    <a:pt x="955735" y="1825438"/>
                    <a:pt x="962811" y="1825438"/>
                    <a:pt x="969885" y="1824023"/>
                  </a:cubicBezTo>
                  <a:cubicBezTo>
                    <a:pt x="976961" y="1822608"/>
                    <a:pt x="982622" y="1821193"/>
                    <a:pt x="989696" y="1821193"/>
                  </a:cubicBezTo>
                  <a:lnTo>
                    <a:pt x="986911" y="1819153"/>
                  </a:lnTo>
                  <a:lnTo>
                    <a:pt x="992172" y="1818010"/>
                  </a:lnTo>
                  <a:cubicBezTo>
                    <a:pt x="995002" y="1817303"/>
                    <a:pt x="997479" y="1816949"/>
                    <a:pt x="998186" y="1818364"/>
                  </a:cubicBezTo>
                  <a:cubicBezTo>
                    <a:pt x="998186" y="1821193"/>
                    <a:pt x="996771" y="1822608"/>
                    <a:pt x="996771" y="1824023"/>
                  </a:cubicBezTo>
                  <a:cubicBezTo>
                    <a:pt x="1001016" y="1824023"/>
                    <a:pt x="1008091" y="1826854"/>
                    <a:pt x="1009506" y="1822608"/>
                  </a:cubicBezTo>
                  <a:cubicBezTo>
                    <a:pt x="1005262" y="1824023"/>
                    <a:pt x="998186" y="1819778"/>
                    <a:pt x="1002432" y="1818364"/>
                  </a:cubicBezTo>
                  <a:cubicBezTo>
                    <a:pt x="1013752" y="1816947"/>
                    <a:pt x="1029317" y="1815534"/>
                    <a:pt x="1043467" y="1812703"/>
                  </a:cubicBezTo>
                  <a:cubicBezTo>
                    <a:pt x="1046296" y="1811288"/>
                    <a:pt x="1050542" y="1811288"/>
                    <a:pt x="1054787" y="1809873"/>
                  </a:cubicBezTo>
                  <a:cubicBezTo>
                    <a:pt x="1057616" y="1808456"/>
                    <a:pt x="1061863" y="1808456"/>
                    <a:pt x="1064694" y="1807044"/>
                  </a:cubicBezTo>
                  <a:cubicBezTo>
                    <a:pt x="1071768" y="1805627"/>
                    <a:pt x="1077427" y="1802797"/>
                    <a:pt x="1083088" y="1799968"/>
                  </a:cubicBezTo>
                  <a:cubicBezTo>
                    <a:pt x="1080258" y="1799968"/>
                    <a:pt x="1080258" y="1798553"/>
                    <a:pt x="1080258" y="1797136"/>
                  </a:cubicBezTo>
                  <a:close/>
                  <a:moveTo>
                    <a:pt x="521668" y="1794540"/>
                  </a:moveTo>
                  <a:lnTo>
                    <a:pt x="525565" y="1795936"/>
                  </a:lnTo>
                  <a:lnTo>
                    <a:pt x="525565" y="1797136"/>
                  </a:lnTo>
                  <a:close/>
                  <a:moveTo>
                    <a:pt x="525565" y="1793256"/>
                  </a:moveTo>
                  <a:lnTo>
                    <a:pt x="527655" y="1794033"/>
                  </a:lnTo>
                  <a:lnTo>
                    <a:pt x="528311" y="1794390"/>
                  </a:lnTo>
                  <a:lnTo>
                    <a:pt x="526449" y="1796252"/>
                  </a:lnTo>
                  <a:lnTo>
                    <a:pt x="525565" y="1795936"/>
                  </a:lnTo>
                  <a:close/>
                  <a:moveTo>
                    <a:pt x="518761" y="1792602"/>
                  </a:moveTo>
                  <a:lnTo>
                    <a:pt x="521668" y="1794540"/>
                  </a:lnTo>
                  <a:lnTo>
                    <a:pt x="517074" y="1792892"/>
                  </a:lnTo>
                  <a:close/>
                  <a:moveTo>
                    <a:pt x="1353360" y="1787233"/>
                  </a:moveTo>
                  <a:cubicBezTo>
                    <a:pt x="1347701" y="1792892"/>
                    <a:pt x="1339210" y="1794307"/>
                    <a:pt x="1339210" y="1799968"/>
                  </a:cubicBezTo>
                  <a:cubicBezTo>
                    <a:pt x="1342040" y="1795723"/>
                    <a:pt x="1353360" y="1790062"/>
                    <a:pt x="1353360" y="1787233"/>
                  </a:cubicBezTo>
                  <a:close/>
                  <a:moveTo>
                    <a:pt x="1398642" y="1782987"/>
                  </a:moveTo>
                  <a:cubicBezTo>
                    <a:pt x="1400055" y="1784403"/>
                    <a:pt x="1400055" y="1785816"/>
                    <a:pt x="1402887" y="1784403"/>
                  </a:cubicBezTo>
                  <a:cubicBezTo>
                    <a:pt x="1402887" y="1785816"/>
                    <a:pt x="1401472" y="1787233"/>
                    <a:pt x="1401472" y="1785816"/>
                  </a:cubicBezTo>
                  <a:cubicBezTo>
                    <a:pt x="1397226" y="1794307"/>
                    <a:pt x="1398642" y="1784403"/>
                    <a:pt x="1391566" y="1788648"/>
                  </a:cubicBezTo>
                  <a:cubicBezTo>
                    <a:pt x="1391566" y="1787233"/>
                    <a:pt x="1395811" y="1784403"/>
                    <a:pt x="1398642" y="1782987"/>
                  </a:cubicBezTo>
                  <a:close/>
                  <a:moveTo>
                    <a:pt x="583771" y="1763857"/>
                  </a:moveTo>
                  <a:lnTo>
                    <a:pt x="659993" y="1787233"/>
                  </a:lnTo>
                  <a:cubicBezTo>
                    <a:pt x="666361" y="1786525"/>
                    <a:pt x="678034" y="1787586"/>
                    <a:pt x="687586" y="1790238"/>
                  </a:cubicBezTo>
                  <a:lnTo>
                    <a:pt x="696783" y="1794251"/>
                  </a:lnTo>
                  <a:lnTo>
                    <a:pt x="696783" y="1798553"/>
                  </a:lnTo>
                  <a:cubicBezTo>
                    <a:pt x="676973" y="1797136"/>
                    <a:pt x="658577" y="1791477"/>
                    <a:pt x="640183" y="1784403"/>
                  </a:cubicBezTo>
                  <a:cubicBezTo>
                    <a:pt x="623203" y="1775913"/>
                    <a:pt x="604806" y="1768837"/>
                    <a:pt x="584995" y="1764593"/>
                  </a:cubicBezTo>
                  <a:close/>
                  <a:moveTo>
                    <a:pt x="1401472" y="1763176"/>
                  </a:moveTo>
                  <a:lnTo>
                    <a:pt x="1394396" y="1767422"/>
                  </a:lnTo>
                  <a:cubicBezTo>
                    <a:pt x="1395811" y="1770252"/>
                    <a:pt x="1400055" y="1767422"/>
                    <a:pt x="1402887" y="1766006"/>
                  </a:cubicBezTo>
                  <a:close/>
                  <a:moveTo>
                    <a:pt x="410161" y="1759246"/>
                  </a:moveTo>
                  <a:lnTo>
                    <a:pt x="429341" y="1768837"/>
                  </a:lnTo>
                  <a:cubicBezTo>
                    <a:pt x="433587" y="1771667"/>
                    <a:pt x="430758" y="1775913"/>
                    <a:pt x="439248" y="1778742"/>
                  </a:cubicBezTo>
                  <a:cubicBezTo>
                    <a:pt x="440663" y="1780157"/>
                    <a:pt x="442078" y="1778742"/>
                    <a:pt x="443493" y="1780157"/>
                  </a:cubicBezTo>
                  <a:cubicBezTo>
                    <a:pt x="446322" y="1781572"/>
                    <a:pt x="442078" y="1774496"/>
                    <a:pt x="447739" y="1775913"/>
                  </a:cubicBezTo>
                  <a:cubicBezTo>
                    <a:pt x="451983" y="1777326"/>
                    <a:pt x="450568" y="1785816"/>
                    <a:pt x="454813" y="1781572"/>
                  </a:cubicBezTo>
                  <a:lnTo>
                    <a:pt x="489108" y="1803996"/>
                  </a:lnTo>
                  <a:lnTo>
                    <a:pt x="477453" y="1797845"/>
                  </a:lnTo>
                  <a:cubicBezTo>
                    <a:pt x="467194" y="1793600"/>
                    <a:pt x="456936" y="1790769"/>
                    <a:pt x="451983" y="1792892"/>
                  </a:cubicBezTo>
                  <a:cubicBezTo>
                    <a:pt x="447739" y="1790062"/>
                    <a:pt x="442078" y="1784403"/>
                    <a:pt x="439248" y="1787233"/>
                  </a:cubicBezTo>
                  <a:cubicBezTo>
                    <a:pt x="429341" y="1773081"/>
                    <a:pt x="405288" y="1767422"/>
                    <a:pt x="399627" y="1760346"/>
                  </a:cubicBezTo>
                  <a:cubicBezTo>
                    <a:pt x="402456" y="1760346"/>
                    <a:pt x="408117" y="1763176"/>
                    <a:pt x="410947" y="1763176"/>
                  </a:cubicBezTo>
                  <a:close/>
                  <a:moveTo>
                    <a:pt x="405589" y="1753474"/>
                  </a:moveTo>
                  <a:lnTo>
                    <a:pt x="409532" y="1756102"/>
                  </a:lnTo>
                  <a:lnTo>
                    <a:pt x="410161" y="1759246"/>
                  </a:lnTo>
                  <a:lnTo>
                    <a:pt x="409532" y="1758932"/>
                  </a:lnTo>
                  <a:close/>
                  <a:moveTo>
                    <a:pt x="1412792" y="1750441"/>
                  </a:moveTo>
                  <a:cubicBezTo>
                    <a:pt x="1407131" y="1753273"/>
                    <a:pt x="1401472" y="1757517"/>
                    <a:pt x="1402887" y="1760346"/>
                  </a:cubicBezTo>
                  <a:cubicBezTo>
                    <a:pt x="1405716" y="1760346"/>
                    <a:pt x="1409962" y="1757517"/>
                    <a:pt x="1415621" y="1753273"/>
                  </a:cubicBezTo>
                  <a:close/>
                  <a:moveTo>
                    <a:pt x="1479298" y="1729216"/>
                  </a:moveTo>
                  <a:cubicBezTo>
                    <a:pt x="1484959" y="1729216"/>
                    <a:pt x="1492035" y="1730630"/>
                    <a:pt x="1483544" y="1737706"/>
                  </a:cubicBezTo>
                  <a:cubicBezTo>
                    <a:pt x="1479298" y="1734875"/>
                    <a:pt x="1479298" y="1734875"/>
                    <a:pt x="1479298" y="1729216"/>
                  </a:cubicBezTo>
                  <a:close/>
                  <a:moveTo>
                    <a:pt x="1426942" y="1729216"/>
                  </a:moveTo>
                  <a:cubicBezTo>
                    <a:pt x="1418453" y="1736291"/>
                    <a:pt x="1405716" y="1746195"/>
                    <a:pt x="1392981" y="1754685"/>
                  </a:cubicBezTo>
                  <a:cubicBezTo>
                    <a:pt x="1381661" y="1763176"/>
                    <a:pt x="1371756" y="1771667"/>
                    <a:pt x="1370341" y="1775913"/>
                  </a:cubicBezTo>
                  <a:cubicBezTo>
                    <a:pt x="1376000" y="1770252"/>
                    <a:pt x="1388735" y="1763176"/>
                    <a:pt x="1400055" y="1754685"/>
                  </a:cubicBezTo>
                  <a:cubicBezTo>
                    <a:pt x="1411375" y="1746195"/>
                    <a:pt x="1422697" y="1736291"/>
                    <a:pt x="1426942" y="1729216"/>
                  </a:cubicBezTo>
                  <a:close/>
                  <a:moveTo>
                    <a:pt x="1494864" y="1723555"/>
                  </a:moveTo>
                  <a:cubicBezTo>
                    <a:pt x="1494864" y="1724971"/>
                    <a:pt x="1494864" y="1726386"/>
                    <a:pt x="1494864" y="1727801"/>
                  </a:cubicBezTo>
                  <a:cubicBezTo>
                    <a:pt x="1492035" y="1729216"/>
                    <a:pt x="1487788" y="1729216"/>
                    <a:pt x="1490618" y="1727801"/>
                  </a:cubicBezTo>
                  <a:cubicBezTo>
                    <a:pt x="1489203" y="1727801"/>
                    <a:pt x="1484959" y="1730630"/>
                    <a:pt x="1484959" y="1727801"/>
                  </a:cubicBezTo>
                  <a:cubicBezTo>
                    <a:pt x="1487788" y="1726386"/>
                    <a:pt x="1489203" y="1726386"/>
                    <a:pt x="1489203" y="1724971"/>
                  </a:cubicBezTo>
                  <a:cubicBezTo>
                    <a:pt x="1490618" y="1723555"/>
                    <a:pt x="1492035" y="1726386"/>
                    <a:pt x="1494864" y="1723555"/>
                  </a:cubicBezTo>
                  <a:close/>
                  <a:moveTo>
                    <a:pt x="610467" y="1723555"/>
                  </a:moveTo>
                  <a:cubicBezTo>
                    <a:pt x="610467" y="1727801"/>
                    <a:pt x="616128" y="1732045"/>
                    <a:pt x="624616" y="1734875"/>
                  </a:cubicBezTo>
                  <a:lnTo>
                    <a:pt x="624729" y="1735431"/>
                  </a:lnTo>
                  <a:lnTo>
                    <a:pt x="628189" y="1737634"/>
                  </a:lnTo>
                  <a:cubicBezTo>
                    <a:pt x="633371" y="1741520"/>
                    <a:pt x="637255" y="1744111"/>
                    <a:pt x="638552" y="1747998"/>
                  </a:cubicBezTo>
                  <a:lnTo>
                    <a:pt x="637227" y="1752470"/>
                  </a:lnTo>
                  <a:lnTo>
                    <a:pt x="640183" y="1754685"/>
                  </a:lnTo>
                  <a:cubicBezTo>
                    <a:pt x="644427" y="1756102"/>
                    <a:pt x="648673" y="1757517"/>
                    <a:pt x="650086" y="1760346"/>
                  </a:cubicBezTo>
                  <a:cubicBezTo>
                    <a:pt x="647257" y="1758932"/>
                    <a:pt x="643012" y="1757517"/>
                    <a:pt x="640183" y="1756102"/>
                  </a:cubicBezTo>
                  <a:cubicBezTo>
                    <a:pt x="640183" y="1760346"/>
                    <a:pt x="655747" y="1764593"/>
                    <a:pt x="659993" y="1763176"/>
                  </a:cubicBezTo>
                  <a:cubicBezTo>
                    <a:pt x="661406" y="1757517"/>
                    <a:pt x="648673" y="1764593"/>
                    <a:pt x="652918" y="1757517"/>
                  </a:cubicBezTo>
                  <a:cubicBezTo>
                    <a:pt x="659993" y="1758932"/>
                    <a:pt x="667067" y="1760346"/>
                    <a:pt x="674143" y="1761761"/>
                  </a:cubicBezTo>
                  <a:cubicBezTo>
                    <a:pt x="674143" y="1761761"/>
                    <a:pt x="672728" y="1761761"/>
                    <a:pt x="672728" y="1760346"/>
                  </a:cubicBezTo>
                  <a:cubicBezTo>
                    <a:pt x="684048" y="1766006"/>
                    <a:pt x="691124" y="1763176"/>
                    <a:pt x="702444" y="1764593"/>
                  </a:cubicBezTo>
                  <a:cubicBezTo>
                    <a:pt x="702444" y="1764593"/>
                    <a:pt x="703857" y="1763176"/>
                    <a:pt x="703857" y="1763176"/>
                  </a:cubicBezTo>
                  <a:cubicBezTo>
                    <a:pt x="692537" y="1758932"/>
                    <a:pt x="682634" y="1753273"/>
                    <a:pt x="674143" y="1744782"/>
                  </a:cubicBezTo>
                  <a:cubicBezTo>
                    <a:pt x="669897" y="1740536"/>
                    <a:pt x="664238" y="1739121"/>
                    <a:pt x="659993" y="1736291"/>
                  </a:cubicBezTo>
                  <a:cubicBezTo>
                    <a:pt x="655747" y="1734875"/>
                    <a:pt x="655747" y="1737706"/>
                    <a:pt x="652918" y="1739121"/>
                  </a:cubicBezTo>
                  <a:cubicBezTo>
                    <a:pt x="651503" y="1739121"/>
                    <a:pt x="648673" y="1740536"/>
                    <a:pt x="645842" y="1737706"/>
                  </a:cubicBezTo>
                  <a:lnTo>
                    <a:pt x="640828" y="1731688"/>
                  </a:lnTo>
                  <a:lnTo>
                    <a:pt x="625595" y="1728565"/>
                  </a:lnTo>
                  <a:lnTo>
                    <a:pt x="625371" y="1726536"/>
                  </a:lnTo>
                  <a:lnTo>
                    <a:pt x="621615" y="1725785"/>
                  </a:lnTo>
                  <a:lnTo>
                    <a:pt x="621709" y="1725974"/>
                  </a:lnTo>
                  <a:lnTo>
                    <a:pt x="621411" y="1725744"/>
                  </a:lnTo>
                  <a:close/>
                  <a:moveTo>
                    <a:pt x="1533069" y="1700914"/>
                  </a:moveTo>
                  <a:cubicBezTo>
                    <a:pt x="1527410" y="1706575"/>
                    <a:pt x="1530239" y="1706575"/>
                    <a:pt x="1523165" y="1710820"/>
                  </a:cubicBezTo>
                  <a:cubicBezTo>
                    <a:pt x="1523165" y="1709405"/>
                    <a:pt x="1527410" y="1706575"/>
                    <a:pt x="1528825" y="1703744"/>
                  </a:cubicBezTo>
                  <a:cubicBezTo>
                    <a:pt x="1527410" y="1702329"/>
                    <a:pt x="1524578" y="1706575"/>
                    <a:pt x="1523165" y="1707990"/>
                  </a:cubicBezTo>
                  <a:cubicBezTo>
                    <a:pt x="1520334" y="1707990"/>
                    <a:pt x="1525995" y="1700914"/>
                    <a:pt x="1520334" y="1705159"/>
                  </a:cubicBezTo>
                  <a:cubicBezTo>
                    <a:pt x="1520334" y="1702329"/>
                    <a:pt x="1530239" y="1700914"/>
                    <a:pt x="1533069" y="1700914"/>
                  </a:cubicBezTo>
                  <a:close/>
                  <a:moveTo>
                    <a:pt x="427381" y="1692289"/>
                  </a:moveTo>
                  <a:cubicBezTo>
                    <a:pt x="432563" y="1693585"/>
                    <a:pt x="437745" y="1693585"/>
                    <a:pt x="444223" y="1698767"/>
                  </a:cubicBezTo>
                  <a:cubicBezTo>
                    <a:pt x="445518" y="1697471"/>
                    <a:pt x="442927" y="1694880"/>
                    <a:pt x="444223" y="1693585"/>
                  </a:cubicBezTo>
                  <a:cubicBezTo>
                    <a:pt x="451994" y="1697471"/>
                    <a:pt x="450700" y="1700062"/>
                    <a:pt x="458473" y="1701356"/>
                  </a:cubicBezTo>
                  <a:cubicBezTo>
                    <a:pt x="458473" y="1700062"/>
                    <a:pt x="457178" y="1698767"/>
                    <a:pt x="453291" y="1696176"/>
                  </a:cubicBezTo>
                  <a:cubicBezTo>
                    <a:pt x="457178" y="1694880"/>
                    <a:pt x="459769" y="1698767"/>
                    <a:pt x="464949" y="1697471"/>
                  </a:cubicBezTo>
                  <a:cubicBezTo>
                    <a:pt x="470133" y="1700062"/>
                    <a:pt x="463655" y="1701356"/>
                    <a:pt x="461064" y="1701356"/>
                  </a:cubicBezTo>
                  <a:cubicBezTo>
                    <a:pt x="463655" y="1703947"/>
                    <a:pt x="464949" y="1706540"/>
                    <a:pt x="468837" y="1709131"/>
                  </a:cubicBezTo>
                  <a:cubicBezTo>
                    <a:pt x="467542" y="1710426"/>
                    <a:pt x="463655" y="1707835"/>
                    <a:pt x="463655" y="1710426"/>
                  </a:cubicBezTo>
                  <a:cubicBezTo>
                    <a:pt x="450700" y="1705244"/>
                    <a:pt x="445518" y="1700062"/>
                    <a:pt x="437745" y="1701356"/>
                  </a:cubicBezTo>
                  <a:cubicBezTo>
                    <a:pt x="432563" y="1697471"/>
                    <a:pt x="433859" y="1694880"/>
                    <a:pt x="427381" y="1692289"/>
                  </a:cubicBezTo>
                  <a:close/>
                  <a:moveTo>
                    <a:pt x="300573" y="1671198"/>
                  </a:moveTo>
                  <a:cubicBezTo>
                    <a:pt x="310479" y="1681104"/>
                    <a:pt x="326045" y="1692424"/>
                    <a:pt x="341610" y="1705159"/>
                  </a:cubicBezTo>
                  <a:cubicBezTo>
                    <a:pt x="357176" y="1717896"/>
                    <a:pt x="372740" y="1732045"/>
                    <a:pt x="388307" y="1741951"/>
                  </a:cubicBezTo>
                  <a:cubicBezTo>
                    <a:pt x="391845" y="1744782"/>
                    <a:pt x="397857" y="1746903"/>
                    <a:pt x="402634" y="1749381"/>
                  </a:cubicBezTo>
                  <a:lnTo>
                    <a:pt x="405589" y="1753474"/>
                  </a:lnTo>
                  <a:lnTo>
                    <a:pt x="371326" y="1730630"/>
                  </a:lnTo>
                  <a:cubicBezTo>
                    <a:pt x="360005" y="1720725"/>
                    <a:pt x="348685" y="1710820"/>
                    <a:pt x="335950" y="1705159"/>
                  </a:cubicBezTo>
                  <a:cubicBezTo>
                    <a:pt x="324628" y="1689592"/>
                    <a:pt x="316140" y="1688180"/>
                    <a:pt x="300573" y="1671198"/>
                  </a:cubicBezTo>
                  <a:close/>
                  <a:moveTo>
                    <a:pt x="560942" y="1669784"/>
                  </a:moveTo>
                  <a:cubicBezTo>
                    <a:pt x="560942" y="1669784"/>
                    <a:pt x="562355" y="1671198"/>
                    <a:pt x="565184" y="1671198"/>
                  </a:cubicBezTo>
                  <a:cubicBezTo>
                    <a:pt x="565184" y="1669784"/>
                    <a:pt x="565184" y="1669784"/>
                    <a:pt x="565184" y="1669784"/>
                  </a:cubicBezTo>
                  <a:cubicBezTo>
                    <a:pt x="563771" y="1669784"/>
                    <a:pt x="563771" y="1669784"/>
                    <a:pt x="562355" y="1669784"/>
                  </a:cubicBezTo>
                  <a:cubicBezTo>
                    <a:pt x="560942" y="1669784"/>
                    <a:pt x="560942" y="1669784"/>
                    <a:pt x="560942" y="1669784"/>
                  </a:cubicBezTo>
                  <a:close/>
                  <a:moveTo>
                    <a:pt x="440663" y="1662708"/>
                  </a:moveTo>
                  <a:lnTo>
                    <a:pt x="440711" y="1662819"/>
                  </a:lnTo>
                  <a:lnTo>
                    <a:pt x="440604" y="1662730"/>
                  </a:lnTo>
                  <a:close/>
                  <a:moveTo>
                    <a:pt x="433587" y="1657049"/>
                  </a:moveTo>
                  <a:lnTo>
                    <a:pt x="440604" y="1662730"/>
                  </a:lnTo>
                  <a:lnTo>
                    <a:pt x="439248" y="1663239"/>
                  </a:lnTo>
                  <a:cubicBezTo>
                    <a:pt x="439601" y="1664478"/>
                    <a:pt x="439955" y="1666246"/>
                    <a:pt x="437832" y="1666952"/>
                  </a:cubicBezTo>
                  <a:cubicBezTo>
                    <a:pt x="423682" y="1658462"/>
                    <a:pt x="440663" y="1662708"/>
                    <a:pt x="433587" y="1657049"/>
                  </a:cubicBezTo>
                  <a:close/>
                  <a:moveTo>
                    <a:pt x="1567560" y="1648381"/>
                  </a:moveTo>
                  <a:lnTo>
                    <a:pt x="1567371" y="1649964"/>
                  </a:lnTo>
                  <a:lnTo>
                    <a:pt x="1564200" y="1652803"/>
                  </a:lnTo>
                  <a:lnTo>
                    <a:pt x="1566920" y="1648784"/>
                  </a:lnTo>
                  <a:close/>
                  <a:moveTo>
                    <a:pt x="1571298" y="1646446"/>
                  </a:moveTo>
                  <a:lnTo>
                    <a:pt x="1567029" y="1652803"/>
                  </a:lnTo>
                  <a:lnTo>
                    <a:pt x="1567371" y="1649964"/>
                  </a:lnTo>
                  <a:close/>
                  <a:moveTo>
                    <a:pt x="1585427" y="1645729"/>
                  </a:moveTo>
                  <a:cubicBezTo>
                    <a:pt x="1586840" y="1645729"/>
                    <a:pt x="1578349" y="1651388"/>
                    <a:pt x="1576937" y="1655632"/>
                  </a:cubicBezTo>
                  <a:cubicBezTo>
                    <a:pt x="1578349" y="1649973"/>
                    <a:pt x="1574105" y="1654217"/>
                    <a:pt x="1569861" y="1659878"/>
                  </a:cubicBezTo>
                  <a:cubicBezTo>
                    <a:pt x="1568446" y="1654217"/>
                    <a:pt x="1579766" y="1649973"/>
                    <a:pt x="1585427" y="1645729"/>
                  </a:cubicBezTo>
                  <a:close/>
                  <a:moveTo>
                    <a:pt x="1564200" y="1640068"/>
                  </a:moveTo>
                  <a:cubicBezTo>
                    <a:pt x="1562785" y="1644312"/>
                    <a:pt x="1555709" y="1649973"/>
                    <a:pt x="1559955" y="1651388"/>
                  </a:cubicBezTo>
                  <a:lnTo>
                    <a:pt x="1567029" y="1642897"/>
                  </a:lnTo>
                  <a:close/>
                  <a:moveTo>
                    <a:pt x="1582239" y="1630159"/>
                  </a:moveTo>
                  <a:lnTo>
                    <a:pt x="1579413" y="1639184"/>
                  </a:lnTo>
                  <a:lnTo>
                    <a:pt x="1571298" y="1646446"/>
                  </a:lnTo>
                  <a:close/>
                  <a:moveTo>
                    <a:pt x="413777" y="1624501"/>
                  </a:moveTo>
                  <a:cubicBezTo>
                    <a:pt x="410947" y="1625918"/>
                    <a:pt x="409532" y="1627331"/>
                    <a:pt x="409532" y="1628748"/>
                  </a:cubicBezTo>
                  <a:cubicBezTo>
                    <a:pt x="410947" y="1628748"/>
                    <a:pt x="412362" y="1627331"/>
                    <a:pt x="413777" y="1625918"/>
                  </a:cubicBezTo>
                  <a:cubicBezTo>
                    <a:pt x="416608" y="1628748"/>
                    <a:pt x="418021" y="1630162"/>
                    <a:pt x="420852" y="1632992"/>
                  </a:cubicBezTo>
                  <a:cubicBezTo>
                    <a:pt x="420852" y="1632992"/>
                    <a:pt x="420852" y="1631577"/>
                    <a:pt x="420852" y="1631577"/>
                  </a:cubicBezTo>
                  <a:cubicBezTo>
                    <a:pt x="420852" y="1627331"/>
                    <a:pt x="418021" y="1623087"/>
                    <a:pt x="413777" y="1624501"/>
                  </a:cubicBezTo>
                  <a:close/>
                  <a:moveTo>
                    <a:pt x="1586775" y="1622156"/>
                  </a:moveTo>
                  <a:lnTo>
                    <a:pt x="1582949" y="1629101"/>
                  </a:lnTo>
                  <a:lnTo>
                    <a:pt x="1582239" y="1630159"/>
                  </a:lnTo>
                  <a:lnTo>
                    <a:pt x="1584010" y="1624501"/>
                  </a:lnTo>
                  <a:close/>
                  <a:moveTo>
                    <a:pt x="447739" y="1618842"/>
                  </a:moveTo>
                  <a:cubicBezTo>
                    <a:pt x="446322" y="1618842"/>
                    <a:pt x="446322" y="1620257"/>
                    <a:pt x="446322" y="1620257"/>
                  </a:cubicBezTo>
                  <a:cubicBezTo>
                    <a:pt x="444907" y="1620257"/>
                    <a:pt x="444907" y="1621672"/>
                    <a:pt x="444907" y="1621672"/>
                  </a:cubicBezTo>
                  <a:cubicBezTo>
                    <a:pt x="444907" y="1623087"/>
                    <a:pt x="446322" y="1623087"/>
                    <a:pt x="446322" y="1623087"/>
                  </a:cubicBezTo>
                  <a:cubicBezTo>
                    <a:pt x="446322" y="1623087"/>
                    <a:pt x="447739" y="1621672"/>
                    <a:pt x="447739" y="1621672"/>
                  </a:cubicBezTo>
                  <a:cubicBezTo>
                    <a:pt x="447739" y="1620257"/>
                    <a:pt x="446322" y="1620257"/>
                    <a:pt x="447739" y="1618842"/>
                  </a:cubicBezTo>
                  <a:close/>
                  <a:moveTo>
                    <a:pt x="1575520" y="1604691"/>
                  </a:moveTo>
                  <a:cubicBezTo>
                    <a:pt x="1569861" y="1607522"/>
                    <a:pt x="1564200" y="1613181"/>
                    <a:pt x="1558541" y="1617427"/>
                  </a:cubicBezTo>
                  <a:cubicBezTo>
                    <a:pt x="1559955" y="1618842"/>
                    <a:pt x="1562785" y="1617427"/>
                    <a:pt x="1564200" y="1618842"/>
                  </a:cubicBezTo>
                  <a:cubicBezTo>
                    <a:pt x="1569861" y="1611766"/>
                    <a:pt x="1578349" y="1608937"/>
                    <a:pt x="1575520" y="1604691"/>
                  </a:cubicBezTo>
                  <a:close/>
                  <a:moveTo>
                    <a:pt x="1606651" y="1597617"/>
                  </a:moveTo>
                  <a:cubicBezTo>
                    <a:pt x="1605944" y="1601861"/>
                    <a:pt x="1602406" y="1607522"/>
                    <a:pt x="1597984" y="1612652"/>
                  </a:cubicBezTo>
                  <a:lnTo>
                    <a:pt x="1586775" y="1622156"/>
                  </a:lnTo>
                  <a:lnTo>
                    <a:pt x="1592501" y="1611766"/>
                  </a:lnTo>
                  <a:close/>
                  <a:moveTo>
                    <a:pt x="1585427" y="1590541"/>
                  </a:moveTo>
                  <a:cubicBezTo>
                    <a:pt x="1581181" y="1596200"/>
                    <a:pt x="1579766" y="1600446"/>
                    <a:pt x="1579766" y="1603278"/>
                  </a:cubicBezTo>
                  <a:cubicBezTo>
                    <a:pt x="1584010" y="1601861"/>
                    <a:pt x="1592501" y="1593371"/>
                    <a:pt x="1589671" y="1590541"/>
                  </a:cubicBezTo>
                  <a:cubicBezTo>
                    <a:pt x="1588257" y="1593371"/>
                    <a:pt x="1586840" y="1591956"/>
                    <a:pt x="1585427" y="1590541"/>
                  </a:cubicBezTo>
                  <a:close/>
                  <a:moveTo>
                    <a:pt x="1632122" y="1557995"/>
                  </a:moveTo>
                  <a:cubicBezTo>
                    <a:pt x="1632122" y="1566486"/>
                    <a:pt x="1622217" y="1570730"/>
                    <a:pt x="1625047" y="1576389"/>
                  </a:cubicBezTo>
                  <a:cubicBezTo>
                    <a:pt x="1616558" y="1584880"/>
                    <a:pt x="1612312" y="1587711"/>
                    <a:pt x="1609482" y="1596200"/>
                  </a:cubicBezTo>
                  <a:lnTo>
                    <a:pt x="1605236" y="1591956"/>
                  </a:lnTo>
                  <a:lnTo>
                    <a:pt x="1615629" y="1578829"/>
                  </a:lnTo>
                  <a:lnTo>
                    <a:pt x="1616558" y="1583467"/>
                  </a:lnTo>
                  <a:cubicBezTo>
                    <a:pt x="1617971" y="1577806"/>
                    <a:pt x="1625047" y="1573560"/>
                    <a:pt x="1623632" y="1572145"/>
                  </a:cubicBezTo>
                  <a:lnTo>
                    <a:pt x="1619663" y="1573734"/>
                  </a:lnTo>
                  <a:lnTo>
                    <a:pt x="1625870" y="1565894"/>
                  </a:lnTo>
                  <a:lnTo>
                    <a:pt x="1626461" y="1566486"/>
                  </a:lnTo>
                  <a:lnTo>
                    <a:pt x="1629901" y="1560801"/>
                  </a:lnTo>
                  <a:close/>
                  <a:moveTo>
                    <a:pt x="323216" y="1552336"/>
                  </a:moveTo>
                  <a:cubicBezTo>
                    <a:pt x="316140" y="1562240"/>
                    <a:pt x="311895" y="1570730"/>
                    <a:pt x="309064" y="1582050"/>
                  </a:cubicBezTo>
                  <a:cubicBezTo>
                    <a:pt x="307649" y="1582050"/>
                    <a:pt x="310479" y="1584880"/>
                    <a:pt x="311895" y="1584880"/>
                  </a:cubicBezTo>
                  <a:cubicBezTo>
                    <a:pt x="313308" y="1584880"/>
                    <a:pt x="316140" y="1583467"/>
                    <a:pt x="316140" y="1583467"/>
                  </a:cubicBezTo>
                  <a:cubicBezTo>
                    <a:pt x="316140" y="1572145"/>
                    <a:pt x="324628" y="1565069"/>
                    <a:pt x="328875" y="1556581"/>
                  </a:cubicBezTo>
                  <a:cubicBezTo>
                    <a:pt x="328875" y="1555166"/>
                    <a:pt x="328875" y="1553749"/>
                    <a:pt x="330289" y="1553749"/>
                  </a:cubicBezTo>
                  <a:cubicBezTo>
                    <a:pt x="330289" y="1553749"/>
                    <a:pt x="328875" y="1552336"/>
                    <a:pt x="328875" y="1552336"/>
                  </a:cubicBezTo>
                  <a:cubicBezTo>
                    <a:pt x="326045" y="1552336"/>
                    <a:pt x="323216" y="1550920"/>
                    <a:pt x="323216" y="1552336"/>
                  </a:cubicBezTo>
                  <a:close/>
                  <a:moveTo>
                    <a:pt x="309064" y="1541014"/>
                  </a:moveTo>
                  <a:cubicBezTo>
                    <a:pt x="306234" y="1543846"/>
                    <a:pt x="306234" y="1546675"/>
                    <a:pt x="306234" y="1550920"/>
                  </a:cubicBezTo>
                  <a:cubicBezTo>
                    <a:pt x="304818" y="1550920"/>
                    <a:pt x="303405" y="1552336"/>
                    <a:pt x="303405" y="1553749"/>
                  </a:cubicBezTo>
                  <a:cubicBezTo>
                    <a:pt x="303405" y="1553749"/>
                    <a:pt x="303405" y="1555166"/>
                    <a:pt x="303405" y="1555166"/>
                  </a:cubicBezTo>
                  <a:cubicBezTo>
                    <a:pt x="306234" y="1555166"/>
                    <a:pt x="306234" y="1552336"/>
                    <a:pt x="306234" y="1550920"/>
                  </a:cubicBezTo>
                  <a:cubicBezTo>
                    <a:pt x="310479" y="1550920"/>
                    <a:pt x="313308" y="1546675"/>
                    <a:pt x="314725" y="1545259"/>
                  </a:cubicBezTo>
                  <a:cubicBezTo>
                    <a:pt x="316140" y="1543846"/>
                    <a:pt x="316140" y="1542429"/>
                    <a:pt x="316140" y="1541014"/>
                  </a:cubicBezTo>
                  <a:cubicBezTo>
                    <a:pt x="316140" y="1539599"/>
                    <a:pt x="310479" y="1539599"/>
                    <a:pt x="309064" y="1541014"/>
                  </a:cubicBezTo>
                  <a:close/>
                  <a:moveTo>
                    <a:pt x="294914" y="1532526"/>
                  </a:moveTo>
                  <a:cubicBezTo>
                    <a:pt x="293498" y="1532526"/>
                    <a:pt x="292085" y="1533938"/>
                    <a:pt x="290668" y="1535355"/>
                  </a:cubicBezTo>
                  <a:cubicBezTo>
                    <a:pt x="292085" y="1536770"/>
                    <a:pt x="293498" y="1536770"/>
                    <a:pt x="294914" y="1538185"/>
                  </a:cubicBezTo>
                  <a:cubicBezTo>
                    <a:pt x="296329" y="1538185"/>
                    <a:pt x="297744" y="1536770"/>
                    <a:pt x="299159" y="1535355"/>
                  </a:cubicBezTo>
                  <a:cubicBezTo>
                    <a:pt x="297744" y="1533938"/>
                    <a:pt x="296329" y="1532526"/>
                    <a:pt x="294914" y="1532526"/>
                  </a:cubicBezTo>
                  <a:close/>
                  <a:moveTo>
                    <a:pt x="269443" y="1514128"/>
                  </a:moveTo>
                  <a:cubicBezTo>
                    <a:pt x="269443" y="1514128"/>
                    <a:pt x="269443" y="1515544"/>
                    <a:pt x="269443" y="1515544"/>
                  </a:cubicBezTo>
                  <a:lnTo>
                    <a:pt x="270656" y="1515948"/>
                  </a:lnTo>
                  <a:lnTo>
                    <a:pt x="272274" y="1518374"/>
                  </a:lnTo>
                  <a:lnTo>
                    <a:pt x="273687" y="1519436"/>
                  </a:lnTo>
                  <a:lnTo>
                    <a:pt x="273687" y="1524035"/>
                  </a:lnTo>
                  <a:cubicBezTo>
                    <a:pt x="273687" y="1524035"/>
                    <a:pt x="275104" y="1525450"/>
                    <a:pt x="275104" y="1525450"/>
                  </a:cubicBezTo>
                  <a:cubicBezTo>
                    <a:pt x="276518" y="1525450"/>
                    <a:pt x="277933" y="1524035"/>
                    <a:pt x="277933" y="1522618"/>
                  </a:cubicBezTo>
                  <a:lnTo>
                    <a:pt x="273687" y="1519436"/>
                  </a:lnTo>
                  <a:lnTo>
                    <a:pt x="273687" y="1516959"/>
                  </a:lnTo>
                  <a:lnTo>
                    <a:pt x="270656" y="1515948"/>
                  </a:lnTo>
                  <a:close/>
                  <a:moveTo>
                    <a:pt x="1729759" y="1456112"/>
                  </a:moveTo>
                  <a:cubicBezTo>
                    <a:pt x="1726930" y="1457527"/>
                    <a:pt x="1724100" y="1464603"/>
                    <a:pt x="1719854" y="1468847"/>
                  </a:cubicBezTo>
                  <a:cubicBezTo>
                    <a:pt x="1718439" y="1467433"/>
                    <a:pt x="1715609" y="1468847"/>
                    <a:pt x="1714195" y="1471677"/>
                  </a:cubicBezTo>
                  <a:cubicBezTo>
                    <a:pt x="1711363" y="1470264"/>
                    <a:pt x="1714195" y="1466018"/>
                    <a:pt x="1718439" y="1460357"/>
                  </a:cubicBezTo>
                  <a:cubicBezTo>
                    <a:pt x="1718439" y="1464603"/>
                    <a:pt x="1721270" y="1460357"/>
                    <a:pt x="1721270" y="1464603"/>
                  </a:cubicBezTo>
                  <a:cubicBezTo>
                    <a:pt x="1724100" y="1460357"/>
                    <a:pt x="1726930" y="1451866"/>
                    <a:pt x="1729759" y="1456112"/>
                  </a:cubicBezTo>
                  <a:close/>
                  <a:moveTo>
                    <a:pt x="253878" y="1444792"/>
                  </a:moveTo>
                  <a:cubicBezTo>
                    <a:pt x="253878" y="1444792"/>
                    <a:pt x="252463" y="1446207"/>
                    <a:pt x="252463" y="1446207"/>
                  </a:cubicBezTo>
                  <a:cubicBezTo>
                    <a:pt x="251047" y="1446207"/>
                    <a:pt x="251047" y="1446207"/>
                    <a:pt x="251047" y="1447622"/>
                  </a:cubicBezTo>
                  <a:cubicBezTo>
                    <a:pt x="251047" y="1449037"/>
                    <a:pt x="251047" y="1451866"/>
                    <a:pt x="252463" y="1451866"/>
                  </a:cubicBezTo>
                  <a:cubicBezTo>
                    <a:pt x="255293" y="1451866"/>
                    <a:pt x="255293" y="1450453"/>
                    <a:pt x="255293" y="1449037"/>
                  </a:cubicBezTo>
                  <a:cubicBezTo>
                    <a:pt x="255293" y="1447622"/>
                    <a:pt x="255293" y="1446207"/>
                    <a:pt x="253878" y="1444792"/>
                  </a:cubicBezTo>
                  <a:close/>
                  <a:moveTo>
                    <a:pt x="1718402" y="1415650"/>
                  </a:moveTo>
                  <a:lnTo>
                    <a:pt x="1714709" y="1425496"/>
                  </a:lnTo>
                  <a:lnTo>
                    <a:pt x="1712780" y="1423567"/>
                  </a:lnTo>
                  <a:cubicBezTo>
                    <a:pt x="1714195" y="1422150"/>
                    <a:pt x="1715963" y="1418614"/>
                    <a:pt x="1717733" y="1415960"/>
                  </a:cubicBezTo>
                  <a:close/>
                  <a:moveTo>
                    <a:pt x="1732591" y="1392436"/>
                  </a:moveTo>
                  <a:lnTo>
                    <a:pt x="1731074" y="1396379"/>
                  </a:lnTo>
                  <a:lnTo>
                    <a:pt x="1730717" y="1395310"/>
                  </a:lnTo>
                  <a:close/>
                  <a:moveTo>
                    <a:pt x="1773625" y="1313193"/>
                  </a:moveTo>
                  <a:cubicBezTo>
                    <a:pt x="1779286" y="1313193"/>
                    <a:pt x="1772212" y="1333004"/>
                    <a:pt x="1767966" y="1328760"/>
                  </a:cubicBezTo>
                  <a:cubicBezTo>
                    <a:pt x="1772212" y="1321684"/>
                    <a:pt x="1769380" y="1317440"/>
                    <a:pt x="1773625" y="1313193"/>
                  </a:cubicBezTo>
                  <a:close/>
                  <a:moveTo>
                    <a:pt x="1745325" y="1310364"/>
                  </a:moveTo>
                  <a:cubicBezTo>
                    <a:pt x="1742494" y="1318852"/>
                    <a:pt x="1739664" y="1321684"/>
                    <a:pt x="1739664" y="1327343"/>
                  </a:cubicBezTo>
                  <a:cubicBezTo>
                    <a:pt x="1742494" y="1324513"/>
                    <a:pt x="1748155" y="1310364"/>
                    <a:pt x="1745325" y="1310364"/>
                  </a:cubicBezTo>
                  <a:close/>
                  <a:moveTo>
                    <a:pt x="1787776" y="1296212"/>
                  </a:moveTo>
                  <a:cubicBezTo>
                    <a:pt x="1783532" y="1304703"/>
                    <a:pt x="1779286" y="1313193"/>
                    <a:pt x="1773625" y="1308949"/>
                  </a:cubicBezTo>
                  <a:cubicBezTo>
                    <a:pt x="1779286" y="1306119"/>
                    <a:pt x="1782115" y="1296212"/>
                    <a:pt x="1787776" y="1296212"/>
                  </a:cubicBezTo>
                  <a:close/>
                  <a:moveTo>
                    <a:pt x="1753814" y="1290553"/>
                  </a:moveTo>
                  <a:cubicBezTo>
                    <a:pt x="1750985" y="1303288"/>
                    <a:pt x="1749570" y="1307532"/>
                    <a:pt x="1750985" y="1316023"/>
                  </a:cubicBezTo>
                  <a:cubicBezTo>
                    <a:pt x="1752401" y="1308949"/>
                    <a:pt x="1760890" y="1299044"/>
                    <a:pt x="1758060" y="1294799"/>
                  </a:cubicBezTo>
                  <a:cubicBezTo>
                    <a:pt x="1752401" y="1306119"/>
                    <a:pt x="1755231" y="1294799"/>
                    <a:pt x="1753814" y="1290553"/>
                  </a:cubicBezTo>
                  <a:close/>
                  <a:moveTo>
                    <a:pt x="1750985" y="1279233"/>
                  </a:moveTo>
                  <a:cubicBezTo>
                    <a:pt x="1750985" y="1283477"/>
                    <a:pt x="1743911" y="1294799"/>
                    <a:pt x="1748155" y="1294799"/>
                  </a:cubicBezTo>
                  <a:cubicBezTo>
                    <a:pt x="1748155" y="1287722"/>
                    <a:pt x="1753814" y="1282063"/>
                    <a:pt x="1750985" y="1279233"/>
                  </a:cubicBezTo>
                  <a:close/>
                  <a:moveTo>
                    <a:pt x="1758060" y="1225460"/>
                  </a:moveTo>
                  <a:cubicBezTo>
                    <a:pt x="1755231" y="1228292"/>
                    <a:pt x="1755231" y="1229706"/>
                    <a:pt x="1755231" y="1232536"/>
                  </a:cubicBezTo>
                  <a:cubicBezTo>
                    <a:pt x="1755231" y="1233951"/>
                    <a:pt x="1755231" y="1235367"/>
                    <a:pt x="1756646" y="1236780"/>
                  </a:cubicBezTo>
                  <a:cubicBezTo>
                    <a:pt x="1756646" y="1232536"/>
                    <a:pt x="1760890" y="1225460"/>
                    <a:pt x="1758060" y="1225460"/>
                  </a:cubicBezTo>
                  <a:close/>
                  <a:moveTo>
                    <a:pt x="1776456" y="1171689"/>
                  </a:moveTo>
                  <a:cubicBezTo>
                    <a:pt x="1780701" y="1175935"/>
                    <a:pt x="1772212" y="1190085"/>
                    <a:pt x="1770795" y="1199990"/>
                  </a:cubicBezTo>
                  <a:cubicBezTo>
                    <a:pt x="1766551" y="1199990"/>
                    <a:pt x="1773625" y="1188670"/>
                    <a:pt x="1769380" y="1190085"/>
                  </a:cubicBezTo>
                  <a:cubicBezTo>
                    <a:pt x="1773625" y="1185841"/>
                    <a:pt x="1773625" y="1181596"/>
                    <a:pt x="1776456" y="1171689"/>
                  </a:cubicBezTo>
                  <a:close/>
                  <a:moveTo>
                    <a:pt x="1777871" y="1160369"/>
                  </a:moveTo>
                  <a:cubicBezTo>
                    <a:pt x="1776456" y="1160369"/>
                    <a:pt x="1775041" y="1161786"/>
                    <a:pt x="1773625" y="1161786"/>
                  </a:cubicBezTo>
                  <a:cubicBezTo>
                    <a:pt x="1773625" y="1171689"/>
                    <a:pt x="1770795" y="1180180"/>
                    <a:pt x="1769380" y="1188670"/>
                  </a:cubicBezTo>
                  <a:cubicBezTo>
                    <a:pt x="1769380" y="1190085"/>
                    <a:pt x="1769380" y="1190085"/>
                    <a:pt x="1769380" y="1190085"/>
                  </a:cubicBezTo>
                  <a:cubicBezTo>
                    <a:pt x="1767966" y="1195746"/>
                    <a:pt x="1766551" y="1199990"/>
                    <a:pt x="1765134" y="1205649"/>
                  </a:cubicBezTo>
                  <a:cubicBezTo>
                    <a:pt x="1765134" y="1207066"/>
                    <a:pt x="1766551" y="1208481"/>
                    <a:pt x="1767966" y="1205649"/>
                  </a:cubicBezTo>
                  <a:cubicBezTo>
                    <a:pt x="1770795" y="1205649"/>
                    <a:pt x="1763721" y="1215557"/>
                    <a:pt x="1769380" y="1212727"/>
                  </a:cubicBezTo>
                  <a:cubicBezTo>
                    <a:pt x="1767966" y="1215557"/>
                    <a:pt x="1767966" y="1211310"/>
                    <a:pt x="1766551" y="1211310"/>
                  </a:cubicBezTo>
                  <a:cubicBezTo>
                    <a:pt x="1765134" y="1228292"/>
                    <a:pt x="1756646" y="1246687"/>
                    <a:pt x="1755231" y="1263669"/>
                  </a:cubicBezTo>
                  <a:cubicBezTo>
                    <a:pt x="1753814" y="1260837"/>
                    <a:pt x="1752401" y="1260837"/>
                    <a:pt x="1750985" y="1265081"/>
                  </a:cubicBezTo>
                  <a:cubicBezTo>
                    <a:pt x="1753814" y="1266498"/>
                    <a:pt x="1750985" y="1279233"/>
                    <a:pt x="1755231" y="1273572"/>
                  </a:cubicBezTo>
                  <a:cubicBezTo>
                    <a:pt x="1756646" y="1276402"/>
                    <a:pt x="1753814" y="1284892"/>
                    <a:pt x="1752401" y="1286309"/>
                  </a:cubicBezTo>
                  <a:cubicBezTo>
                    <a:pt x="1752401" y="1289138"/>
                    <a:pt x="1753814" y="1289138"/>
                    <a:pt x="1758060" y="1290553"/>
                  </a:cubicBezTo>
                  <a:cubicBezTo>
                    <a:pt x="1760890" y="1279233"/>
                    <a:pt x="1765134" y="1263669"/>
                    <a:pt x="1759475" y="1265081"/>
                  </a:cubicBezTo>
                  <a:cubicBezTo>
                    <a:pt x="1760890" y="1260837"/>
                    <a:pt x="1763721" y="1265081"/>
                    <a:pt x="1765134" y="1259422"/>
                  </a:cubicBezTo>
                  <a:cubicBezTo>
                    <a:pt x="1765134" y="1248102"/>
                    <a:pt x="1763721" y="1241026"/>
                    <a:pt x="1767966" y="1218386"/>
                  </a:cubicBezTo>
                  <a:cubicBezTo>
                    <a:pt x="1770795" y="1219801"/>
                    <a:pt x="1765134" y="1229706"/>
                    <a:pt x="1767966" y="1231121"/>
                  </a:cubicBezTo>
                  <a:cubicBezTo>
                    <a:pt x="1769380" y="1226877"/>
                    <a:pt x="1773625" y="1205649"/>
                    <a:pt x="1770795" y="1201405"/>
                  </a:cubicBezTo>
                  <a:cubicBezTo>
                    <a:pt x="1772212" y="1199990"/>
                    <a:pt x="1773625" y="1201405"/>
                    <a:pt x="1776456" y="1195746"/>
                  </a:cubicBezTo>
                  <a:cubicBezTo>
                    <a:pt x="1775041" y="1190085"/>
                    <a:pt x="1777871" y="1183009"/>
                    <a:pt x="1779286" y="1177350"/>
                  </a:cubicBezTo>
                  <a:cubicBezTo>
                    <a:pt x="1780701" y="1171689"/>
                    <a:pt x="1780701" y="1164615"/>
                    <a:pt x="1777871" y="1160369"/>
                  </a:cubicBezTo>
                  <a:close/>
                  <a:moveTo>
                    <a:pt x="1790606" y="1116503"/>
                  </a:moveTo>
                  <a:cubicBezTo>
                    <a:pt x="1789191" y="1116503"/>
                    <a:pt x="1787776" y="1117918"/>
                    <a:pt x="1787776" y="1117918"/>
                  </a:cubicBezTo>
                  <a:cubicBezTo>
                    <a:pt x="1787776" y="1119333"/>
                    <a:pt x="1787776" y="1122164"/>
                    <a:pt x="1787776" y="1123577"/>
                  </a:cubicBezTo>
                  <a:cubicBezTo>
                    <a:pt x="1787776" y="1122164"/>
                    <a:pt x="1789191" y="1119333"/>
                    <a:pt x="1790606" y="1116503"/>
                  </a:cubicBezTo>
                  <a:close/>
                  <a:moveTo>
                    <a:pt x="1793436" y="1089617"/>
                  </a:moveTo>
                  <a:cubicBezTo>
                    <a:pt x="1792021" y="1093863"/>
                    <a:pt x="1792021" y="1096693"/>
                    <a:pt x="1790606" y="1099524"/>
                  </a:cubicBezTo>
                  <a:cubicBezTo>
                    <a:pt x="1790606" y="1102354"/>
                    <a:pt x="1792021" y="1106598"/>
                    <a:pt x="1792021" y="1109427"/>
                  </a:cubicBezTo>
                  <a:cubicBezTo>
                    <a:pt x="1792021" y="1102354"/>
                    <a:pt x="1793436" y="1098107"/>
                    <a:pt x="1793436" y="1089617"/>
                  </a:cubicBezTo>
                  <a:close/>
                  <a:moveTo>
                    <a:pt x="1796265" y="1054242"/>
                  </a:moveTo>
                  <a:cubicBezTo>
                    <a:pt x="1794852" y="1055656"/>
                    <a:pt x="1794852" y="1055656"/>
                    <a:pt x="1794852" y="1057071"/>
                  </a:cubicBezTo>
                  <a:cubicBezTo>
                    <a:pt x="1794852" y="1057071"/>
                    <a:pt x="1794852" y="1058486"/>
                    <a:pt x="1794852" y="1058486"/>
                  </a:cubicBezTo>
                  <a:cubicBezTo>
                    <a:pt x="1794852" y="1058486"/>
                    <a:pt x="1794852" y="1059903"/>
                    <a:pt x="1794852" y="1059903"/>
                  </a:cubicBezTo>
                  <a:lnTo>
                    <a:pt x="1796178" y="1067870"/>
                  </a:lnTo>
                  <a:lnTo>
                    <a:pt x="1796051" y="1068068"/>
                  </a:lnTo>
                  <a:lnTo>
                    <a:pt x="1793436" y="1064147"/>
                  </a:lnTo>
                  <a:cubicBezTo>
                    <a:pt x="1792021" y="1068393"/>
                    <a:pt x="1790606" y="1072638"/>
                    <a:pt x="1790606" y="1078297"/>
                  </a:cubicBezTo>
                  <a:cubicBezTo>
                    <a:pt x="1792021" y="1078297"/>
                    <a:pt x="1792021" y="1081126"/>
                    <a:pt x="1792021" y="1083958"/>
                  </a:cubicBezTo>
                  <a:cubicBezTo>
                    <a:pt x="1793437" y="1076882"/>
                    <a:pt x="1792729" y="1074759"/>
                    <a:pt x="1792729" y="1073168"/>
                  </a:cubicBezTo>
                  <a:lnTo>
                    <a:pt x="1796051" y="1068068"/>
                  </a:lnTo>
                  <a:lnTo>
                    <a:pt x="1796265" y="1068393"/>
                  </a:lnTo>
                  <a:lnTo>
                    <a:pt x="1796178" y="1067870"/>
                  </a:lnTo>
                  <a:lnTo>
                    <a:pt x="1797682" y="1065562"/>
                  </a:lnTo>
                  <a:cubicBezTo>
                    <a:pt x="1799096" y="1058486"/>
                    <a:pt x="1796265" y="1058486"/>
                    <a:pt x="1796265" y="1054242"/>
                  </a:cubicBezTo>
                  <a:close/>
                  <a:moveTo>
                    <a:pt x="1793436" y="994810"/>
                  </a:moveTo>
                  <a:cubicBezTo>
                    <a:pt x="1790606" y="996224"/>
                    <a:pt x="1789191" y="999054"/>
                    <a:pt x="1787776" y="1001885"/>
                  </a:cubicBezTo>
                  <a:cubicBezTo>
                    <a:pt x="1787776" y="1003300"/>
                    <a:pt x="1787776" y="1003300"/>
                    <a:pt x="1787776" y="1003300"/>
                  </a:cubicBezTo>
                  <a:cubicBezTo>
                    <a:pt x="1789191" y="1007545"/>
                    <a:pt x="1789191" y="1010374"/>
                    <a:pt x="1789191" y="1014620"/>
                  </a:cubicBezTo>
                  <a:cubicBezTo>
                    <a:pt x="1790606" y="1028772"/>
                    <a:pt x="1790606" y="1042922"/>
                    <a:pt x="1790606" y="1054242"/>
                  </a:cubicBezTo>
                  <a:cubicBezTo>
                    <a:pt x="1792021" y="1049995"/>
                    <a:pt x="1793436" y="1044336"/>
                    <a:pt x="1794852" y="1037261"/>
                  </a:cubicBezTo>
                  <a:cubicBezTo>
                    <a:pt x="1794852" y="1033016"/>
                    <a:pt x="1792021" y="1034431"/>
                    <a:pt x="1790606" y="1034431"/>
                  </a:cubicBezTo>
                  <a:cubicBezTo>
                    <a:pt x="1790606" y="1030185"/>
                    <a:pt x="1793436" y="1030185"/>
                    <a:pt x="1794852" y="1030185"/>
                  </a:cubicBezTo>
                  <a:cubicBezTo>
                    <a:pt x="1794852" y="1021696"/>
                    <a:pt x="1793436" y="1014620"/>
                    <a:pt x="1793436" y="1006130"/>
                  </a:cubicBezTo>
                  <a:cubicBezTo>
                    <a:pt x="1793436" y="1001885"/>
                    <a:pt x="1793436" y="999054"/>
                    <a:pt x="1793436" y="994810"/>
                  </a:cubicBezTo>
                  <a:close/>
                  <a:moveTo>
                    <a:pt x="1827396" y="915569"/>
                  </a:moveTo>
                  <a:cubicBezTo>
                    <a:pt x="1825983" y="921228"/>
                    <a:pt x="1824566" y="931133"/>
                    <a:pt x="1830227" y="933963"/>
                  </a:cubicBezTo>
                  <a:cubicBezTo>
                    <a:pt x="1828813" y="925472"/>
                    <a:pt x="1828813" y="912737"/>
                    <a:pt x="1827396" y="915569"/>
                  </a:cubicBezTo>
                  <a:close/>
                  <a:moveTo>
                    <a:pt x="1820322" y="894341"/>
                  </a:moveTo>
                  <a:cubicBezTo>
                    <a:pt x="1821737" y="901417"/>
                    <a:pt x="1821737" y="907078"/>
                    <a:pt x="1820322" y="912737"/>
                  </a:cubicBezTo>
                  <a:cubicBezTo>
                    <a:pt x="1820322" y="915569"/>
                    <a:pt x="1820322" y="916982"/>
                    <a:pt x="1820322" y="918398"/>
                  </a:cubicBezTo>
                  <a:cubicBezTo>
                    <a:pt x="1824566" y="912737"/>
                    <a:pt x="1827396" y="897171"/>
                    <a:pt x="1820322" y="894341"/>
                  </a:cubicBezTo>
                  <a:close/>
                  <a:moveTo>
                    <a:pt x="1818907" y="878777"/>
                  </a:moveTo>
                  <a:cubicBezTo>
                    <a:pt x="1817492" y="883021"/>
                    <a:pt x="1818907" y="895758"/>
                    <a:pt x="1823152" y="891512"/>
                  </a:cubicBezTo>
                  <a:cubicBezTo>
                    <a:pt x="1821737" y="885851"/>
                    <a:pt x="1820322" y="881607"/>
                    <a:pt x="1818907" y="878777"/>
                  </a:cubicBezTo>
                  <a:close/>
                  <a:moveTo>
                    <a:pt x="1820322" y="866040"/>
                  </a:moveTo>
                  <a:cubicBezTo>
                    <a:pt x="1818907" y="868872"/>
                    <a:pt x="1817492" y="870286"/>
                    <a:pt x="1817492" y="871701"/>
                  </a:cubicBezTo>
                  <a:cubicBezTo>
                    <a:pt x="1817492" y="873118"/>
                    <a:pt x="1817492" y="873118"/>
                    <a:pt x="1818907" y="874531"/>
                  </a:cubicBezTo>
                  <a:cubicBezTo>
                    <a:pt x="1820322" y="873118"/>
                    <a:pt x="1820322" y="870286"/>
                    <a:pt x="1820322" y="866040"/>
                  </a:cubicBezTo>
                  <a:close/>
                  <a:moveTo>
                    <a:pt x="1814663" y="846231"/>
                  </a:moveTo>
                  <a:cubicBezTo>
                    <a:pt x="1814663" y="847646"/>
                    <a:pt x="1814663" y="847646"/>
                    <a:pt x="1814663" y="849061"/>
                  </a:cubicBezTo>
                  <a:cubicBezTo>
                    <a:pt x="1816076" y="850476"/>
                    <a:pt x="1816076" y="850476"/>
                    <a:pt x="1817492" y="850476"/>
                  </a:cubicBezTo>
                  <a:cubicBezTo>
                    <a:pt x="1816076" y="849061"/>
                    <a:pt x="1816076" y="847646"/>
                    <a:pt x="1814663" y="846231"/>
                  </a:cubicBezTo>
                  <a:close/>
                  <a:moveTo>
                    <a:pt x="1804756" y="822176"/>
                  </a:moveTo>
                  <a:cubicBezTo>
                    <a:pt x="1801926" y="822176"/>
                    <a:pt x="1799096" y="825006"/>
                    <a:pt x="1800511" y="827836"/>
                  </a:cubicBezTo>
                  <a:cubicBezTo>
                    <a:pt x="1800511" y="827836"/>
                    <a:pt x="1800511" y="829250"/>
                    <a:pt x="1801926" y="830665"/>
                  </a:cubicBezTo>
                  <a:cubicBezTo>
                    <a:pt x="1803343" y="832080"/>
                    <a:pt x="1804756" y="833497"/>
                    <a:pt x="1806172" y="834909"/>
                  </a:cubicBezTo>
                  <a:cubicBezTo>
                    <a:pt x="1806172" y="836326"/>
                    <a:pt x="1806172" y="836326"/>
                    <a:pt x="1806172" y="837741"/>
                  </a:cubicBezTo>
                  <a:cubicBezTo>
                    <a:pt x="1807587" y="839156"/>
                    <a:pt x="1807587" y="840570"/>
                    <a:pt x="1809002" y="841987"/>
                  </a:cubicBezTo>
                  <a:cubicBezTo>
                    <a:pt x="1809002" y="841987"/>
                    <a:pt x="1810417" y="840570"/>
                    <a:pt x="1810417" y="837741"/>
                  </a:cubicBezTo>
                  <a:cubicBezTo>
                    <a:pt x="1809002" y="839156"/>
                    <a:pt x="1804756" y="832080"/>
                    <a:pt x="1807587" y="825006"/>
                  </a:cubicBezTo>
                  <a:cubicBezTo>
                    <a:pt x="1806172" y="825006"/>
                    <a:pt x="1804756" y="823589"/>
                    <a:pt x="1804756" y="822176"/>
                  </a:cubicBezTo>
                  <a:close/>
                  <a:moveTo>
                    <a:pt x="1799096" y="783968"/>
                  </a:moveTo>
                  <a:cubicBezTo>
                    <a:pt x="1796265" y="783968"/>
                    <a:pt x="1797682" y="786799"/>
                    <a:pt x="1796265" y="791046"/>
                  </a:cubicBezTo>
                  <a:cubicBezTo>
                    <a:pt x="1797682" y="791046"/>
                    <a:pt x="1797682" y="792459"/>
                    <a:pt x="1799096" y="793875"/>
                  </a:cubicBezTo>
                  <a:cubicBezTo>
                    <a:pt x="1800511" y="793875"/>
                    <a:pt x="1800511" y="793875"/>
                    <a:pt x="1800511" y="793875"/>
                  </a:cubicBezTo>
                  <a:cubicBezTo>
                    <a:pt x="1800511" y="791046"/>
                    <a:pt x="1800511" y="788214"/>
                    <a:pt x="1799096" y="783968"/>
                  </a:cubicBezTo>
                  <a:close/>
                  <a:moveTo>
                    <a:pt x="1790606" y="759915"/>
                  </a:moveTo>
                  <a:cubicBezTo>
                    <a:pt x="1790606" y="759915"/>
                    <a:pt x="1790606" y="761328"/>
                    <a:pt x="1790606" y="762744"/>
                  </a:cubicBezTo>
                  <a:cubicBezTo>
                    <a:pt x="1792021" y="769818"/>
                    <a:pt x="1793436" y="776894"/>
                    <a:pt x="1794852" y="782555"/>
                  </a:cubicBezTo>
                  <a:cubicBezTo>
                    <a:pt x="1796265" y="779724"/>
                    <a:pt x="1797682" y="778309"/>
                    <a:pt x="1796265" y="772648"/>
                  </a:cubicBezTo>
                  <a:cubicBezTo>
                    <a:pt x="1790606" y="772648"/>
                    <a:pt x="1796265" y="774064"/>
                    <a:pt x="1790606" y="759915"/>
                  </a:cubicBezTo>
                  <a:close/>
                  <a:moveTo>
                    <a:pt x="1799096" y="748593"/>
                  </a:moveTo>
                  <a:cubicBezTo>
                    <a:pt x="1797682" y="750008"/>
                    <a:pt x="1797682" y="751424"/>
                    <a:pt x="1796265" y="751424"/>
                  </a:cubicBezTo>
                  <a:cubicBezTo>
                    <a:pt x="1797682" y="754254"/>
                    <a:pt x="1799096" y="755669"/>
                    <a:pt x="1799096" y="758498"/>
                  </a:cubicBezTo>
                  <a:cubicBezTo>
                    <a:pt x="1797682" y="758498"/>
                    <a:pt x="1793436" y="750008"/>
                    <a:pt x="1794852" y="757083"/>
                  </a:cubicBezTo>
                  <a:cubicBezTo>
                    <a:pt x="1799096" y="758498"/>
                    <a:pt x="1796265" y="764159"/>
                    <a:pt x="1797682" y="768404"/>
                  </a:cubicBezTo>
                  <a:lnTo>
                    <a:pt x="1801926" y="766989"/>
                  </a:lnTo>
                  <a:cubicBezTo>
                    <a:pt x="1801926" y="759915"/>
                    <a:pt x="1800511" y="754254"/>
                    <a:pt x="1799096" y="748593"/>
                  </a:cubicBezTo>
                  <a:close/>
                  <a:moveTo>
                    <a:pt x="1792021" y="720293"/>
                  </a:moveTo>
                  <a:cubicBezTo>
                    <a:pt x="1790606" y="720293"/>
                    <a:pt x="1790606" y="721706"/>
                    <a:pt x="1789191" y="721706"/>
                  </a:cubicBezTo>
                  <a:cubicBezTo>
                    <a:pt x="1789191" y="724538"/>
                    <a:pt x="1790606" y="728784"/>
                    <a:pt x="1792021" y="728784"/>
                  </a:cubicBezTo>
                  <a:cubicBezTo>
                    <a:pt x="1792021" y="724538"/>
                    <a:pt x="1794852" y="725953"/>
                    <a:pt x="1792021" y="720293"/>
                  </a:cubicBezTo>
                  <a:close/>
                  <a:moveTo>
                    <a:pt x="1772212" y="706142"/>
                  </a:moveTo>
                  <a:cubicBezTo>
                    <a:pt x="1772212" y="706142"/>
                    <a:pt x="1770795" y="707557"/>
                    <a:pt x="1770795" y="707557"/>
                  </a:cubicBezTo>
                  <a:cubicBezTo>
                    <a:pt x="1770795" y="711803"/>
                    <a:pt x="1775041" y="714632"/>
                    <a:pt x="1775041" y="717462"/>
                  </a:cubicBezTo>
                  <a:cubicBezTo>
                    <a:pt x="1776456" y="720293"/>
                    <a:pt x="1773625" y="724538"/>
                    <a:pt x="1772212" y="727367"/>
                  </a:cubicBezTo>
                  <a:cubicBezTo>
                    <a:pt x="1772212" y="728784"/>
                    <a:pt x="1773625" y="731614"/>
                    <a:pt x="1775041" y="731614"/>
                  </a:cubicBezTo>
                  <a:cubicBezTo>
                    <a:pt x="1779286" y="731614"/>
                    <a:pt x="1782115" y="731614"/>
                    <a:pt x="1786362" y="731614"/>
                  </a:cubicBezTo>
                  <a:cubicBezTo>
                    <a:pt x="1784945" y="730197"/>
                    <a:pt x="1784945" y="728784"/>
                    <a:pt x="1784945" y="727367"/>
                  </a:cubicBezTo>
                  <a:cubicBezTo>
                    <a:pt x="1777871" y="721706"/>
                    <a:pt x="1783532" y="718877"/>
                    <a:pt x="1786362" y="728784"/>
                  </a:cubicBezTo>
                  <a:cubicBezTo>
                    <a:pt x="1786362" y="728784"/>
                    <a:pt x="1786362" y="725953"/>
                    <a:pt x="1787776" y="725953"/>
                  </a:cubicBezTo>
                  <a:cubicBezTo>
                    <a:pt x="1787776" y="724538"/>
                    <a:pt x="1786362" y="721706"/>
                    <a:pt x="1786362" y="720293"/>
                  </a:cubicBezTo>
                  <a:cubicBezTo>
                    <a:pt x="1784945" y="720293"/>
                    <a:pt x="1782115" y="720293"/>
                    <a:pt x="1782115" y="717462"/>
                  </a:cubicBezTo>
                  <a:cubicBezTo>
                    <a:pt x="1780701" y="711803"/>
                    <a:pt x="1777871" y="708973"/>
                    <a:pt x="1773625" y="706142"/>
                  </a:cubicBezTo>
                  <a:cubicBezTo>
                    <a:pt x="1773625" y="706142"/>
                    <a:pt x="1772212" y="706142"/>
                    <a:pt x="1772212" y="706142"/>
                  </a:cubicBezTo>
                  <a:close/>
                  <a:moveTo>
                    <a:pt x="1725515" y="621240"/>
                  </a:moveTo>
                  <a:cubicBezTo>
                    <a:pt x="1725515" y="622655"/>
                    <a:pt x="1725515" y="624070"/>
                    <a:pt x="1725515" y="625484"/>
                  </a:cubicBezTo>
                  <a:cubicBezTo>
                    <a:pt x="1726930" y="626901"/>
                    <a:pt x="1726930" y="629731"/>
                    <a:pt x="1728344" y="631145"/>
                  </a:cubicBezTo>
                  <a:cubicBezTo>
                    <a:pt x="1729759" y="629731"/>
                    <a:pt x="1731174" y="631145"/>
                    <a:pt x="1732591" y="631145"/>
                  </a:cubicBezTo>
                  <a:cubicBezTo>
                    <a:pt x="1729759" y="628314"/>
                    <a:pt x="1726930" y="624070"/>
                    <a:pt x="1725515" y="621240"/>
                  </a:cubicBezTo>
                  <a:close/>
                  <a:moveTo>
                    <a:pt x="157915" y="598874"/>
                  </a:moveTo>
                  <a:cubicBezTo>
                    <a:pt x="160504" y="598874"/>
                    <a:pt x="161801" y="600168"/>
                    <a:pt x="161801" y="601463"/>
                  </a:cubicBezTo>
                  <a:cubicBezTo>
                    <a:pt x="160504" y="601463"/>
                    <a:pt x="159210" y="600168"/>
                    <a:pt x="157915" y="600168"/>
                  </a:cubicBezTo>
                  <a:cubicBezTo>
                    <a:pt x="157915" y="600168"/>
                    <a:pt x="157915" y="598874"/>
                    <a:pt x="157915" y="598874"/>
                  </a:cubicBezTo>
                  <a:close/>
                  <a:moveTo>
                    <a:pt x="1677403" y="585863"/>
                  </a:moveTo>
                  <a:cubicBezTo>
                    <a:pt x="1673158" y="588693"/>
                    <a:pt x="1673158" y="592939"/>
                    <a:pt x="1675988" y="595770"/>
                  </a:cubicBezTo>
                  <a:cubicBezTo>
                    <a:pt x="1681649" y="601429"/>
                    <a:pt x="1684479" y="604259"/>
                    <a:pt x="1690140" y="602844"/>
                  </a:cubicBezTo>
                  <a:cubicBezTo>
                    <a:pt x="1685893" y="595770"/>
                    <a:pt x="1683064" y="590109"/>
                    <a:pt x="1678819" y="585863"/>
                  </a:cubicBezTo>
                  <a:cubicBezTo>
                    <a:pt x="1677403" y="585863"/>
                    <a:pt x="1677403" y="585863"/>
                    <a:pt x="1677403" y="585863"/>
                  </a:cubicBezTo>
                  <a:close/>
                  <a:moveTo>
                    <a:pt x="1690511" y="539279"/>
                  </a:moveTo>
                  <a:cubicBezTo>
                    <a:pt x="1694397" y="539279"/>
                    <a:pt x="1696990" y="547052"/>
                    <a:pt x="1700875" y="545757"/>
                  </a:cubicBezTo>
                  <a:cubicBezTo>
                    <a:pt x="1700875" y="553530"/>
                    <a:pt x="1691806" y="537984"/>
                    <a:pt x="1693102" y="549643"/>
                  </a:cubicBezTo>
                  <a:cubicBezTo>
                    <a:pt x="1689217" y="544461"/>
                    <a:pt x="1695693" y="545757"/>
                    <a:pt x="1690511" y="539279"/>
                  </a:cubicBezTo>
                  <a:close/>
                  <a:moveTo>
                    <a:pt x="260001" y="453173"/>
                  </a:moveTo>
                  <a:lnTo>
                    <a:pt x="241143" y="478321"/>
                  </a:lnTo>
                  <a:cubicBezTo>
                    <a:pt x="232653" y="488226"/>
                    <a:pt x="222747" y="498132"/>
                    <a:pt x="212842" y="508037"/>
                  </a:cubicBezTo>
                  <a:cubicBezTo>
                    <a:pt x="212842" y="493887"/>
                    <a:pt x="226992" y="491056"/>
                    <a:pt x="234067" y="482567"/>
                  </a:cubicBezTo>
                  <a:close/>
                  <a:moveTo>
                    <a:pt x="332810" y="451183"/>
                  </a:moveTo>
                  <a:cubicBezTo>
                    <a:pt x="332810" y="453774"/>
                    <a:pt x="332810" y="455069"/>
                    <a:pt x="332810" y="456363"/>
                  </a:cubicBezTo>
                  <a:cubicBezTo>
                    <a:pt x="331514" y="456363"/>
                    <a:pt x="330219" y="456363"/>
                    <a:pt x="330219" y="455069"/>
                  </a:cubicBezTo>
                  <a:cubicBezTo>
                    <a:pt x="328923" y="452478"/>
                    <a:pt x="331514" y="452478"/>
                    <a:pt x="332810" y="451183"/>
                  </a:cubicBezTo>
                  <a:close/>
                  <a:moveTo>
                    <a:pt x="335401" y="448592"/>
                  </a:moveTo>
                  <a:cubicBezTo>
                    <a:pt x="336696" y="447296"/>
                    <a:pt x="337990" y="448592"/>
                    <a:pt x="337990" y="451183"/>
                  </a:cubicBezTo>
                  <a:cubicBezTo>
                    <a:pt x="336696" y="452478"/>
                    <a:pt x="335401" y="452478"/>
                    <a:pt x="334105" y="452478"/>
                  </a:cubicBezTo>
                  <a:cubicBezTo>
                    <a:pt x="334105" y="451183"/>
                    <a:pt x="334105" y="448592"/>
                    <a:pt x="335401" y="448592"/>
                  </a:cubicBezTo>
                  <a:close/>
                  <a:moveTo>
                    <a:pt x="264081" y="448551"/>
                  </a:moveTo>
                  <a:lnTo>
                    <a:pt x="260001" y="453173"/>
                  </a:lnTo>
                  <a:lnTo>
                    <a:pt x="262367" y="450020"/>
                  </a:lnTo>
                  <a:close/>
                  <a:moveTo>
                    <a:pt x="1571276" y="410398"/>
                  </a:moveTo>
                  <a:cubicBezTo>
                    <a:pt x="1574105" y="417474"/>
                    <a:pt x="1575520" y="423135"/>
                    <a:pt x="1581181" y="424550"/>
                  </a:cubicBezTo>
                  <a:cubicBezTo>
                    <a:pt x="1581181" y="423135"/>
                    <a:pt x="1581181" y="423135"/>
                    <a:pt x="1581181" y="423135"/>
                  </a:cubicBezTo>
                  <a:cubicBezTo>
                    <a:pt x="1579766" y="421718"/>
                    <a:pt x="1579766" y="421718"/>
                    <a:pt x="1578349" y="420306"/>
                  </a:cubicBezTo>
                  <a:cubicBezTo>
                    <a:pt x="1575520" y="417474"/>
                    <a:pt x="1572690" y="414645"/>
                    <a:pt x="1571276" y="410398"/>
                  </a:cubicBezTo>
                  <a:close/>
                  <a:moveTo>
                    <a:pt x="1605007" y="378635"/>
                  </a:moveTo>
                  <a:lnTo>
                    <a:pt x="1608894" y="383817"/>
                  </a:lnTo>
                  <a:cubicBezTo>
                    <a:pt x="1610189" y="386408"/>
                    <a:pt x="1606303" y="388997"/>
                    <a:pt x="1602416" y="383817"/>
                  </a:cubicBezTo>
                  <a:cubicBezTo>
                    <a:pt x="1606303" y="382523"/>
                    <a:pt x="1603710" y="379932"/>
                    <a:pt x="1605007" y="378635"/>
                  </a:cubicBezTo>
                  <a:close/>
                  <a:moveTo>
                    <a:pt x="1469237" y="336556"/>
                  </a:moveTo>
                  <a:lnTo>
                    <a:pt x="1470273" y="337179"/>
                  </a:lnTo>
                  <a:cubicBezTo>
                    <a:pt x="1468978" y="338474"/>
                    <a:pt x="1468978" y="339770"/>
                    <a:pt x="1470273" y="342359"/>
                  </a:cubicBezTo>
                  <a:close/>
                  <a:moveTo>
                    <a:pt x="1462500" y="324224"/>
                  </a:moveTo>
                  <a:cubicBezTo>
                    <a:pt x="1463794" y="324224"/>
                    <a:pt x="1466385" y="326815"/>
                    <a:pt x="1465091" y="324224"/>
                  </a:cubicBezTo>
                  <a:cubicBezTo>
                    <a:pt x="1464444" y="327462"/>
                    <a:pt x="1466711" y="330377"/>
                    <a:pt x="1468653" y="333292"/>
                  </a:cubicBezTo>
                  <a:lnTo>
                    <a:pt x="1469237" y="336556"/>
                  </a:lnTo>
                  <a:lnTo>
                    <a:pt x="1463794" y="333292"/>
                  </a:lnTo>
                  <a:cubicBezTo>
                    <a:pt x="1463794" y="330703"/>
                    <a:pt x="1465091" y="328112"/>
                    <a:pt x="1462500" y="324224"/>
                  </a:cubicBezTo>
                  <a:close/>
                  <a:moveTo>
                    <a:pt x="1450841" y="313858"/>
                  </a:moveTo>
                  <a:cubicBezTo>
                    <a:pt x="1453432" y="315155"/>
                    <a:pt x="1458616" y="322926"/>
                    <a:pt x="1459911" y="321631"/>
                  </a:cubicBezTo>
                  <a:lnTo>
                    <a:pt x="1454161" y="317650"/>
                  </a:lnTo>
                  <a:close/>
                  <a:moveTo>
                    <a:pt x="1557072" y="312562"/>
                  </a:moveTo>
                  <a:cubicBezTo>
                    <a:pt x="1555778" y="313858"/>
                    <a:pt x="1554481" y="313858"/>
                    <a:pt x="1555778" y="316449"/>
                  </a:cubicBezTo>
                  <a:cubicBezTo>
                    <a:pt x="1557072" y="311267"/>
                    <a:pt x="1563549" y="325517"/>
                    <a:pt x="1564845" y="320335"/>
                  </a:cubicBezTo>
                  <a:cubicBezTo>
                    <a:pt x="1562254" y="316449"/>
                    <a:pt x="1559663" y="313858"/>
                    <a:pt x="1557072" y="312562"/>
                  </a:cubicBezTo>
                  <a:close/>
                  <a:moveTo>
                    <a:pt x="740649" y="311347"/>
                  </a:moveTo>
                  <a:cubicBezTo>
                    <a:pt x="734988" y="311347"/>
                    <a:pt x="729329" y="311347"/>
                    <a:pt x="722255" y="312762"/>
                  </a:cubicBezTo>
                  <a:cubicBezTo>
                    <a:pt x="713764" y="314176"/>
                    <a:pt x="705274" y="317006"/>
                    <a:pt x="695369" y="319836"/>
                  </a:cubicBezTo>
                  <a:cubicBezTo>
                    <a:pt x="698198" y="322667"/>
                    <a:pt x="701028" y="325497"/>
                    <a:pt x="705274" y="321252"/>
                  </a:cubicBezTo>
                  <a:cubicBezTo>
                    <a:pt x="712348" y="315591"/>
                    <a:pt x="723668" y="322667"/>
                    <a:pt x="729329" y="314176"/>
                  </a:cubicBezTo>
                  <a:cubicBezTo>
                    <a:pt x="730744" y="312762"/>
                    <a:pt x="733575" y="312762"/>
                    <a:pt x="734988" y="312762"/>
                  </a:cubicBezTo>
                  <a:cubicBezTo>
                    <a:pt x="737820" y="312762"/>
                    <a:pt x="739234" y="312762"/>
                    <a:pt x="740649" y="311347"/>
                  </a:cubicBezTo>
                  <a:close/>
                  <a:moveTo>
                    <a:pt x="777441" y="304271"/>
                  </a:moveTo>
                  <a:cubicBezTo>
                    <a:pt x="771780" y="304271"/>
                    <a:pt x="764706" y="305686"/>
                    <a:pt x="757630" y="307103"/>
                  </a:cubicBezTo>
                  <a:cubicBezTo>
                    <a:pt x="761875" y="312762"/>
                    <a:pt x="764706" y="312762"/>
                    <a:pt x="771780" y="308515"/>
                  </a:cubicBezTo>
                  <a:cubicBezTo>
                    <a:pt x="773197" y="308515"/>
                    <a:pt x="774609" y="307103"/>
                    <a:pt x="776026" y="307103"/>
                  </a:cubicBezTo>
                  <a:cubicBezTo>
                    <a:pt x="778856" y="312762"/>
                    <a:pt x="781685" y="314176"/>
                    <a:pt x="785930" y="311347"/>
                  </a:cubicBezTo>
                  <a:cubicBezTo>
                    <a:pt x="788761" y="309932"/>
                    <a:pt x="791591" y="307103"/>
                    <a:pt x="793005" y="304271"/>
                  </a:cubicBezTo>
                  <a:cubicBezTo>
                    <a:pt x="788761" y="304271"/>
                    <a:pt x="785930" y="304271"/>
                    <a:pt x="781685" y="304271"/>
                  </a:cubicBezTo>
                  <a:cubicBezTo>
                    <a:pt x="781685" y="305686"/>
                    <a:pt x="780270" y="307103"/>
                    <a:pt x="777441" y="307103"/>
                  </a:cubicBezTo>
                  <a:cubicBezTo>
                    <a:pt x="777441" y="305686"/>
                    <a:pt x="777441" y="305686"/>
                    <a:pt x="777441" y="304271"/>
                  </a:cubicBezTo>
                  <a:close/>
                  <a:moveTo>
                    <a:pt x="809986" y="298612"/>
                  </a:moveTo>
                  <a:cubicBezTo>
                    <a:pt x="804327" y="298612"/>
                    <a:pt x="800081" y="300025"/>
                    <a:pt x="794420" y="301442"/>
                  </a:cubicBezTo>
                  <a:cubicBezTo>
                    <a:pt x="797250" y="301442"/>
                    <a:pt x="800081" y="301442"/>
                    <a:pt x="801496" y="301442"/>
                  </a:cubicBezTo>
                  <a:cubicBezTo>
                    <a:pt x="801496" y="301442"/>
                    <a:pt x="802911" y="301442"/>
                    <a:pt x="802911" y="301442"/>
                  </a:cubicBezTo>
                  <a:cubicBezTo>
                    <a:pt x="805740" y="301442"/>
                    <a:pt x="808572" y="300025"/>
                    <a:pt x="809986" y="298612"/>
                  </a:cubicBezTo>
                  <a:close/>
                  <a:moveTo>
                    <a:pt x="1426226" y="298312"/>
                  </a:moveTo>
                  <a:lnTo>
                    <a:pt x="1454161" y="317650"/>
                  </a:lnTo>
                  <a:lnTo>
                    <a:pt x="1459911" y="324222"/>
                  </a:lnTo>
                  <a:cubicBezTo>
                    <a:pt x="1452138" y="320335"/>
                    <a:pt x="1432704" y="306085"/>
                    <a:pt x="1426226" y="298312"/>
                  </a:cubicBezTo>
                  <a:close/>
                  <a:moveTo>
                    <a:pt x="525842" y="291834"/>
                  </a:moveTo>
                  <a:cubicBezTo>
                    <a:pt x="520658" y="297018"/>
                    <a:pt x="519364" y="294427"/>
                    <a:pt x="514182" y="297018"/>
                  </a:cubicBezTo>
                  <a:cubicBezTo>
                    <a:pt x="511591" y="294427"/>
                    <a:pt x="525842" y="289243"/>
                    <a:pt x="525842" y="291834"/>
                  </a:cubicBezTo>
                  <a:close/>
                  <a:moveTo>
                    <a:pt x="1523389" y="290539"/>
                  </a:moveTo>
                  <a:cubicBezTo>
                    <a:pt x="1529866" y="297018"/>
                    <a:pt x="1531162" y="303494"/>
                    <a:pt x="1528571" y="307380"/>
                  </a:cubicBezTo>
                  <a:cubicBezTo>
                    <a:pt x="1528571" y="300903"/>
                    <a:pt x="1519502" y="293130"/>
                    <a:pt x="1523389" y="290539"/>
                  </a:cubicBezTo>
                  <a:close/>
                  <a:moveTo>
                    <a:pt x="1395132" y="267220"/>
                  </a:moveTo>
                  <a:cubicBezTo>
                    <a:pt x="1397723" y="265926"/>
                    <a:pt x="1400314" y="267220"/>
                    <a:pt x="1401611" y="267220"/>
                  </a:cubicBezTo>
                  <a:cubicBezTo>
                    <a:pt x="1399020" y="273699"/>
                    <a:pt x="1424929" y="290539"/>
                    <a:pt x="1432702" y="294427"/>
                  </a:cubicBezTo>
                  <a:cubicBezTo>
                    <a:pt x="1435292" y="297018"/>
                    <a:pt x="1439179" y="300903"/>
                    <a:pt x="1436588" y="302198"/>
                  </a:cubicBezTo>
                  <a:cubicBezTo>
                    <a:pt x="1431406" y="295721"/>
                    <a:pt x="1428815" y="297018"/>
                    <a:pt x="1423633" y="293130"/>
                  </a:cubicBezTo>
                  <a:cubicBezTo>
                    <a:pt x="1423633" y="294427"/>
                    <a:pt x="1424929" y="295721"/>
                    <a:pt x="1426224" y="297018"/>
                  </a:cubicBezTo>
                  <a:cubicBezTo>
                    <a:pt x="1414565" y="295721"/>
                    <a:pt x="1404202" y="277584"/>
                    <a:pt x="1395132" y="267220"/>
                  </a:cubicBezTo>
                  <a:close/>
                  <a:moveTo>
                    <a:pt x="1357564" y="260742"/>
                  </a:moveTo>
                  <a:cubicBezTo>
                    <a:pt x="1361451" y="262038"/>
                    <a:pt x="1371815" y="271106"/>
                    <a:pt x="1371815" y="273697"/>
                  </a:cubicBezTo>
                  <a:cubicBezTo>
                    <a:pt x="1367928" y="269811"/>
                    <a:pt x="1362746" y="264629"/>
                    <a:pt x="1357564" y="260742"/>
                  </a:cubicBezTo>
                  <a:close/>
                  <a:moveTo>
                    <a:pt x="1380883" y="254265"/>
                  </a:moveTo>
                  <a:cubicBezTo>
                    <a:pt x="1382179" y="255562"/>
                    <a:pt x="1382179" y="255562"/>
                    <a:pt x="1383474" y="256856"/>
                  </a:cubicBezTo>
                  <a:cubicBezTo>
                    <a:pt x="1386065" y="258153"/>
                    <a:pt x="1387361" y="256856"/>
                    <a:pt x="1388656" y="256856"/>
                  </a:cubicBezTo>
                  <a:cubicBezTo>
                    <a:pt x="1389952" y="258153"/>
                    <a:pt x="1388656" y="259447"/>
                    <a:pt x="1387361" y="258153"/>
                  </a:cubicBezTo>
                  <a:cubicBezTo>
                    <a:pt x="1386065" y="260744"/>
                    <a:pt x="1388656" y="260744"/>
                    <a:pt x="1392543" y="263335"/>
                  </a:cubicBezTo>
                  <a:cubicBezTo>
                    <a:pt x="1397725" y="268515"/>
                    <a:pt x="1386065" y="258153"/>
                    <a:pt x="1387361" y="263335"/>
                  </a:cubicBezTo>
                  <a:cubicBezTo>
                    <a:pt x="1382179" y="259447"/>
                    <a:pt x="1378292" y="256856"/>
                    <a:pt x="1380883" y="254265"/>
                  </a:cubicBezTo>
                  <a:close/>
                  <a:moveTo>
                    <a:pt x="1471567" y="230946"/>
                  </a:moveTo>
                  <a:cubicBezTo>
                    <a:pt x="1475455" y="236128"/>
                    <a:pt x="1479340" y="237425"/>
                    <a:pt x="1484522" y="236128"/>
                  </a:cubicBezTo>
                  <a:cubicBezTo>
                    <a:pt x="1494886" y="246492"/>
                    <a:pt x="1497477" y="250380"/>
                    <a:pt x="1509138" y="258151"/>
                  </a:cubicBezTo>
                  <a:cubicBezTo>
                    <a:pt x="1509138" y="255560"/>
                    <a:pt x="1510432" y="252969"/>
                    <a:pt x="1507841" y="250380"/>
                  </a:cubicBezTo>
                  <a:cubicBezTo>
                    <a:pt x="1510432" y="250380"/>
                    <a:pt x="1511729" y="252969"/>
                    <a:pt x="1516911" y="256856"/>
                  </a:cubicBezTo>
                  <a:cubicBezTo>
                    <a:pt x="1515614" y="262038"/>
                    <a:pt x="1516911" y="267220"/>
                    <a:pt x="1519502" y="273697"/>
                  </a:cubicBezTo>
                  <a:cubicBezTo>
                    <a:pt x="1524684" y="278879"/>
                    <a:pt x="1533753" y="278879"/>
                    <a:pt x="1533753" y="286652"/>
                  </a:cubicBezTo>
                  <a:cubicBezTo>
                    <a:pt x="1536344" y="287948"/>
                    <a:pt x="1538935" y="285357"/>
                    <a:pt x="1541526" y="284061"/>
                  </a:cubicBezTo>
                  <a:cubicBezTo>
                    <a:pt x="1545412" y="291834"/>
                    <a:pt x="1549299" y="286652"/>
                    <a:pt x="1550594" y="293130"/>
                  </a:cubicBezTo>
                  <a:cubicBezTo>
                    <a:pt x="1551890" y="291834"/>
                    <a:pt x="1551890" y="290539"/>
                    <a:pt x="1548005" y="286652"/>
                  </a:cubicBezTo>
                  <a:cubicBezTo>
                    <a:pt x="1550594" y="284061"/>
                    <a:pt x="1557072" y="297016"/>
                    <a:pt x="1559663" y="295721"/>
                  </a:cubicBezTo>
                  <a:cubicBezTo>
                    <a:pt x="1563549" y="300903"/>
                    <a:pt x="1555778" y="295721"/>
                    <a:pt x="1553187" y="293130"/>
                  </a:cubicBezTo>
                  <a:cubicBezTo>
                    <a:pt x="1553187" y="295721"/>
                    <a:pt x="1551890" y="297016"/>
                    <a:pt x="1554481" y="300903"/>
                  </a:cubicBezTo>
                  <a:cubicBezTo>
                    <a:pt x="1557072" y="303494"/>
                    <a:pt x="1558367" y="300903"/>
                    <a:pt x="1559663" y="299607"/>
                  </a:cubicBezTo>
                  <a:cubicBezTo>
                    <a:pt x="1564845" y="306085"/>
                    <a:pt x="1567436" y="315155"/>
                    <a:pt x="1572618" y="311267"/>
                  </a:cubicBezTo>
                  <a:cubicBezTo>
                    <a:pt x="1576504" y="322926"/>
                    <a:pt x="1586870" y="330699"/>
                    <a:pt x="1592052" y="339768"/>
                  </a:cubicBezTo>
                  <a:cubicBezTo>
                    <a:pt x="1594643" y="341065"/>
                    <a:pt x="1595937" y="339768"/>
                    <a:pt x="1593346" y="335881"/>
                  </a:cubicBezTo>
                  <a:cubicBezTo>
                    <a:pt x="1599825" y="338474"/>
                    <a:pt x="1602414" y="347541"/>
                    <a:pt x="1603710" y="347541"/>
                  </a:cubicBezTo>
                  <a:cubicBezTo>
                    <a:pt x="1605007" y="350132"/>
                    <a:pt x="1603710" y="350132"/>
                    <a:pt x="1602414" y="351429"/>
                  </a:cubicBezTo>
                  <a:cubicBezTo>
                    <a:pt x="1607598" y="356611"/>
                    <a:pt x="1606301" y="360498"/>
                    <a:pt x="1610189" y="359202"/>
                  </a:cubicBezTo>
                  <a:cubicBezTo>
                    <a:pt x="1608892" y="364384"/>
                    <a:pt x="1616667" y="374748"/>
                    <a:pt x="1615371" y="379930"/>
                  </a:cubicBezTo>
                  <a:cubicBezTo>
                    <a:pt x="1612780" y="376044"/>
                    <a:pt x="1608892" y="363089"/>
                    <a:pt x="1605007" y="368271"/>
                  </a:cubicBezTo>
                  <a:cubicBezTo>
                    <a:pt x="1603710" y="365680"/>
                    <a:pt x="1605007" y="365680"/>
                    <a:pt x="1606301" y="364384"/>
                  </a:cubicBezTo>
                  <a:cubicBezTo>
                    <a:pt x="1603710" y="361793"/>
                    <a:pt x="1601119" y="359202"/>
                    <a:pt x="1597232" y="355314"/>
                  </a:cubicBezTo>
                  <a:cubicBezTo>
                    <a:pt x="1597232" y="351429"/>
                    <a:pt x="1595937" y="347541"/>
                    <a:pt x="1594643" y="343656"/>
                  </a:cubicBezTo>
                  <a:cubicBezTo>
                    <a:pt x="1590755" y="339768"/>
                    <a:pt x="1594643" y="347541"/>
                    <a:pt x="1590755" y="346247"/>
                  </a:cubicBezTo>
                  <a:cubicBezTo>
                    <a:pt x="1590755" y="338474"/>
                    <a:pt x="1584277" y="341065"/>
                    <a:pt x="1582982" y="339768"/>
                  </a:cubicBezTo>
                  <a:cubicBezTo>
                    <a:pt x="1581688" y="346247"/>
                    <a:pt x="1592052" y="363089"/>
                    <a:pt x="1602414" y="372157"/>
                  </a:cubicBezTo>
                  <a:cubicBezTo>
                    <a:pt x="1599825" y="373453"/>
                    <a:pt x="1599825" y="372157"/>
                    <a:pt x="1598528" y="376044"/>
                  </a:cubicBezTo>
                  <a:cubicBezTo>
                    <a:pt x="1599825" y="365680"/>
                    <a:pt x="1581688" y="361793"/>
                    <a:pt x="1580391" y="348838"/>
                  </a:cubicBezTo>
                  <a:cubicBezTo>
                    <a:pt x="1567436" y="338474"/>
                    <a:pt x="1553187" y="322926"/>
                    <a:pt x="1540232" y="307380"/>
                  </a:cubicBezTo>
                  <a:cubicBezTo>
                    <a:pt x="1533753" y="299607"/>
                    <a:pt x="1527275" y="291834"/>
                    <a:pt x="1520798" y="284061"/>
                  </a:cubicBezTo>
                  <a:cubicBezTo>
                    <a:pt x="1516911" y="280175"/>
                    <a:pt x="1514320" y="276290"/>
                    <a:pt x="1510432" y="273697"/>
                  </a:cubicBezTo>
                  <a:cubicBezTo>
                    <a:pt x="1506547" y="271106"/>
                    <a:pt x="1503956" y="268515"/>
                    <a:pt x="1500068" y="265924"/>
                  </a:cubicBezTo>
                  <a:cubicBezTo>
                    <a:pt x="1502659" y="265924"/>
                    <a:pt x="1505250" y="265924"/>
                    <a:pt x="1506547" y="265924"/>
                  </a:cubicBezTo>
                  <a:cubicBezTo>
                    <a:pt x="1502659" y="260742"/>
                    <a:pt x="1500068" y="262038"/>
                    <a:pt x="1496183" y="258151"/>
                  </a:cubicBezTo>
                  <a:cubicBezTo>
                    <a:pt x="1496183" y="250380"/>
                    <a:pt x="1474158" y="237425"/>
                    <a:pt x="1471567" y="230946"/>
                  </a:cubicBezTo>
                  <a:close/>
                  <a:moveTo>
                    <a:pt x="1295378" y="197262"/>
                  </a:moveTo>
                  <a:cubicBezTo>
                    <a:pt x="1295378" y="195965"/>
                    <a:pt x="1297969" y="198558"/>
                    <a:pt x="1299263" y="197262"/>
                  </a:cubicBezTo>
                  <a:cubicBezTo>
                    <a:pt x="1300560" y="201149"/>
                    <a:pt x="1301856" y="202444"/>
                    <a:pt x="1305742" y="205036"/>
                  </a:cubicBezTo>
                  <a:cubicBezTo>
                    <a:pt x="1301856" y="206331"/>
                    <a:pt x="1295378" y="199853"/>
                    <a:pt x="1295378" y="197262"/>
                  </a:cubicBezTo>
                  <a:close/>
                  <a:moveTo>
                    <a:pt x="1424929" y="166170"/>
                  </a:moveTo>
                  <a:cubicBezTo>
                    <a:pt x="1426224" y="168761"/>
                    <a:pt x="1426224" y="171352"/>
                    <a:pt x="1427520" y="173943"/>
                  </a:cubicBezTo>
                  <a:cubicBezTo>
                    <a:pt x="1432702" y="173943"/>
                    <a:pt x="1441770" y="180419"/>
                    <a:pt x="1446952" y="180419"/>
                  </a:cubicBezTo>
                  <a:cubicBezTo>
                    <a:pt x="1450839" y="183010"/>
                    <a:pt x="1448247" y="184307"/>
                    <a:pt x="1446952" y="186898"/>
                  </a:cubicBezTo>
                  <a:cubicBezTo>
                    <a:pt x="1449543" y="188192"/>
                    <a:pt x="1450839" y="189489"/>
                    <a:pt x="1449543" y="190783"/>
                  </a:cubicBezTo>
                  <a:cubicBezTo>
                    <a:pt x="1457316" y="192080"/>
                    <a:pt x="1459907" y="197262"/>
                    <a:pt x="1467680" y="199853"/>
                  </a:cubicBezTo>
                  <a:cubicBezTo>
                    <a:pt x="1470271" y="205035"/>
                    <a:pt x="1470271" y="208922"/>
                    <a:pt x="1478044" y="215399"/>
                  </a:cubicBezTo>
                  <a:cubicBezTo>
                    <a:pt x="1471567" y="211513"/>
                    <a:pt x="1466385" y="206329"/>
                    <a:pt x="1461202" y="201147"/>
                  </a:cubicBezTo>
                  <a:cubicBezTo>
                    <a:pt x="1456021" y="197262"/>
                    <a:pt x="1450839" y="193374"/>
                    <a:pt x="1446952" y="192080"/>
                  </a:cubicBezTo>
                  <a:cubicBezTo>
                    <a:pt x="1444361" y="188192"/>
                    <a:pt x="1443066" y="184307"/>
                    <a:pt x="1439179" y="180419"/>
                  </a:cubicBezTo>
                  <a:cubicBezTo>
                    <a:pt x="1433997" y="177828"/>
                    <a:pt x="1430111" y="180419"/>
                    <a:pt x="1422337" y="173943"/>
                  </a:cubicBezTo>
                  <a:cubicBezTo>
                    <a:pt x="1424929" y="172648"/>
                    <a:pt x="1423633" y="171352"/>
                    <a:pt x="1421042" y="167464"/>
                  </a:cubicBezTo>
                  <a:cubicBezTo>
                    <a:pt x="1422337" y="167464"/>
                    <a:pt x="1423633" y="167464"/>
                    <a:pt x="1424929" y="166170"/>
                  </a:cubicBezTo>
                  <a:close/>
                  <a:moveTo>
                    <a:pt x="1213760" y="162284"/>
                  </a:moveTo>
                  <a:cubicBezTo>
                    <a:pt x="1213760" y="158399"/>
                    <a:pt x="1230603" y="164875"/>
                    <a:pt x="1228012" y="168761"/>
                  </a:cubicBezTo>
                  <a:cubicBezTo>
                    <a:pt x="1222830" y="164875"/>
                    <a:pt x="1221533" y="166172"/>
                    <a:pt x="1213760" y="162284"/>
                  </a:cubicBezTo>
                  <a:close/>
                  <a:moveTo>
                    <a:pt x="1173599" y="159693"/>
                  </a:moveTo>
                  <a:cubicBezTo>
                    <a:pt x="1176190" y="159693"/>
                    <a:pt x="1181372" y="159693"/>
                    <a:pt x="1186554" y="162284"/>
                  </a:cubicBezTo>
                  <a:cubicBezTo>
                    <a:pt x="1186554" y="167466"/>
                    <a:pt x="1177486" y="160988"/>
                    <a:pt x="1173599" y="159693"/>
                  </a:cubicBezTo>
                  <a:close/>
                  <a:moveTo>
                    <a:pt x="555636" y="157100"/>
                  </a:moveTo>
                  <a:cubicBezTo>
                    <a:pt x="562114" y="158397"/>
                    <a:pt x="534910" y="170055"/>
                    <a:pt x="531022" y="170055"/>
                  </a:cubicBezTo>
                  <a:cubicBezTo>
                    <a:pt x="532319" y="168761"/>
                    <a:pt x="553045" y="162282"/>
                    <a:pt x="555636" y="157100"/>
                  </a:cubicBezTo>
                  <a:close/>
                  <a:moveTo>
                    <a:pt x="1119878" y="138712"/>
                  </a:moveTo>
                  <a:cubicBezTo>
                    <a:pt x="1122709" y="140127"/>
                    <a:pt x="1122709" y="142958"/>
                    <a:pt x="1128368" y="144371"/>
                  </a:cubicBezTo>
                  <a:cubicBezTo>
                    <a:pt x="1136859" y="147202"/>
                    <a:pt x="1136859" y="141541"/>
                    <a:pt x="1142520" y="141541"/>
                  </a:cubicBezTo>
                  <a:cubicBezTo>
                    <a:pt x="1153132" y="150032"/>
                    <a:pt x="1166575" y="151447"/>
                    <a:pt x="1180372" y="151977"/>
                  </a:cubicBezTo>
                  <a:lnTo>
                    <a:pt x="1203420" y="154935"/>
                  </a:lnTo>
                  <a:lnTo>
                    <a:pt x="1204691" y="154511"/>
                  </a:lnTo>
                  <a:lnTo>
                    <a:pt x="1205364" y="155184"/>
                  </a:lnTo>
                  <a:lnTo>
                    <a:pt x="1220346" y="157108"/>
                  </a:lnTo>
                  <a:cubicBezTo>
                    <a:pt x="1233081" y="152861"/>
                    <a:pt x="1244401" y="151447"/>
                    <a:pt x="1258553" y="152861"/>
                  </a:cubicBezTo>
                  <a:cubicBezTo>
                    <a:pt x="1272702" y="154278"/>
                    <a:pt x="1286852" y="157108"/>
                    <a:pt x="1302418" y="162767"/>
                  </a:cubicBezTo>
                  <a:cubicBezTo>
                    <a:pt x="1329305" y="172672"/>
                    <a:pt x="1350530" y="191068"/>
                    <a:pt x="1374585" y="206632"/>
                  </a:cubicBezTo>
                  <a:cubicBezTo>
                    <a:pt x="1391566" y="216540"/>
                    <a:pt x="1409962" y="227860"/>
                    <a:pt x="1428356" y="239180"/>
                  </a:cubicBezTo>
                  <a:cubicBezTo>
                    <a:pt x="1446752" y="251915"/>
                    <a:pt x="1463733" y="261820"/>
                    <a:pt x="1476468" y="274555"/>
                  </a:cubicBezTo>
                  <a:cubicBezTo>
                    <a:pt x="1480713" y="277385"/>
                    <a:pt x="1480713" y="270311"/>
                    <a:pt x="1484959" y="274555"/>
                  </a:cubicBezTo>
                  <a:cubicBezTo>
                    <a:pt x="1507599" y="285875"/>
                    <a:pt x="1523165" y="304271"/>
                    <a:pt x="1538730" y="322667"/>
                  </a:cubicBezTo>
                  <a:cubicBezTo>
                    <a:pt x="1552880" y="341063"/>
                    <a:pt x="1565616" y="362286"/>
                    <a:pt x="1578349" y="382097"/>
                  </a:cubicBezTo>
                  <a:cubicBezTo>
                    <a:pt x="1581181" y="389173"/>
                    <a:pt x="1586840" y="394834"/>
                    <a:pt x="1592501" y="400495"/>
                  </a:cubicBezTo>
                  <a:cubicBezTo>
                    <a:pt x="1596747" y="406154"/>
                    <a:pt x="1602406" y="413228"/>
                    <a:pt x="1608067" y="418889"/>
                  </a:cubicBezTo>
                  <a:cubicBezTo>
                    <a:pt x="1609482" y="420306"/>
                    <a:pt x="1610897" y="421718"/>
                    <a:pt x="1612312" y="423135"/>
                  </a:cubicBezTo>
                  <a:cubicBezTo>
                    <a:pt x="1612312" y="423135"/>
                    <a:pt x="1613726" y="424550"/>
                    <a:pt x="1616558" y="427380"/>
                  </a:cubicBezTo>
                  <a:cubicBezTo>
                    <a:pt x="1615141" y="427380"/>
                    <a:pt x="1615141" y="428794"/>
                    <a:pt x="1615141" y="428794"/>
                  </a:cubicBezTo>
                  <a:cubicBezTo>
                    <a:pt x="1619387" y="434455"/>
                    <a:pt x="1622217" y="441529"/>
                    <a:pt x="1623632" y="447190"/>
                  </a:cubicBezTo>
                  <a:cubicBezTo>
                    <a:pt x="1632122" y="455681"/>
                    <a:pt x="1640613" y="465586"/>
                    <a:pt x="1642028" y="474077"/>
                  </a:cubicBezTo>
                  <a:cubicBezTo>
                    <a:pt x="1644857" y="475490"/>
                    <a:pt x="1646272" y="476906"/>
                    <a:pt x="1647689" y="475490"/>
                  </a:cubicBezTo>
                  <a:cubicBezTo>
                    <a:pt x="1651933" y="485397"/>
                    <a:pt x="1657592" y="492471"/>
                    <a:pt x="1661838" y="500961"/>
                  </a:cubicBezTo>
                  <a:cubicBezTo>
                    <a:pt x="1674573" y="517942"/>
                    <a:pt x="1687308" y="536338"/>
                    <a:pt x="1697214" y="556149"/>
                  </a:cubicBezTo>
                  <a:cubicBezTo>
                    <a:pt x="1702873" y="564639"/>
                    <a:pt x="1707119" y="573128"/>
                    <a:pt x="1711363" y="583034"/>
                  </a:cubicBezTo>
                  <a:cubicBezTo>
                    <a:pt x="1709950" y="583034"/>
                    <a:pt x="1709950" y="583034"/>
                    <a:pt x="1709950" y="583034"/>
                  </a:cubicBezTo>
                  <a:cubicBezTo>
                    <a:pt x="1709950" y="585863"/>
                    <a:pt x="1711363" y="588693"/>
                    <a:pt x="1712780" y="591524"/>
                  </a:cubicBezTo>
                  <a:cubicBezTo>
                    <a:pt x="1715609" y="594354"/>
                    <a:pt x="1719854" y="598600"/>
                    <a:pt x="1722683" y="601429"/>
                  </a:cubicBezTo>
                  <a:cubicBezTo>
                    <a:pt x="1721270" y="602844"/>
                    <a:pt x="1722683" y="605674"/>
                    <a:pt x="1724100" y="609920"/>
                  </a:cubicBezTo>
                  <a:cubicBezTo>
                    <a:pt x="1726930" y="609920"/>
                    <a:pt x="1728344" y="609920"/>
                    <a:pt x="1728344" y="612750"/>
                  </a:cubicBezTo>
                  <a:cubicBezTo>
                    <a:pt x="1728344" y="615581"/>
                    <a:pt x="1728344" y="616994"/>
                    <a:pt x="1728344" y="618411"/>
                  </a:cubicBezTo>
                  <a:cubicBezTo>
                    <a:pt x="1731174" y="624070"/>
                    <a:pt x="1734003" y="626901"/>
                    <a:pt x="1736835" y="626901"/>
                  </a:cubicBezTo>
                  <a:cubicBezTo>
                    <a:pt x="1736835" y="635390"/>
                    <a:pt x="1745325" y="663691"/>
                    <a:pt x="1752401" y="667935"/>
                  </a:cubicBezTo>
                  <a:cubicBezTo>
                    <a:pt x="1749570" y="672182"/>
                    <a:pt x="1750985" y="677843"/>
                    <a:pt x="1753814" y="684916"/>
                  </a:cubicBezTo>
                  <a:cubicBezTo>
                    <a:pt x="1756646" y="687746"/>
                    <a:pt x="1756646" y="689163"/>
                    <a:pt x="1756646" y="691992"/>
                  </a:cubicBezTo>
                  <a:cubicBezTo>
                    <a:pt x="1756646" y="693407"/>
                    <a:pt x="1758060" y="696237"/>
                    <a:pt x="1758060" y="697651"/>
                  </a:cubicBezTo>
                  <a:cubicBezTo>
                    <a:pt x="1758060" y="699066"/>
                    <a:pt x="1759475" y="699066"/>
                    <a:pt x="1759475" y="699066"/>
                  </a:cubicBezTo>
                  <a:cubicBezTo>
                    <a:pt x="1763721" y="697651"/>
                    <a:pt x="1766551" y="696237"/>
                    <a:pt x="1769380" y="694822"/>
                  </a:cubicBezTo>
                  <a:cubicBezTo>
                    <a:pt x="1767966" y="690576"/>
                    <a:pt x="1765134" y="680672"/>
                    <a:pt x="1767966" y="679255"/>
                  </a:cubicBezTo>
                  <a:cubicBezTo>
                    <a:pt x="1769380" y="684916"/>
                    <a:pt x="1767966" y="686331"/>
                    <a:pt x="1772212" y="691992"/>
                  </a:cubicBezTo>
                  <a:cubicBezTo>
                    <a:pt x="1772212" y="691992"/>
                    <a:pt x="1770795" y="691992"/>
                    <a:pt x="1770795" y="693407"/>
                  </a:cubicBezTo>
                  <a:cubicBezTo>
                    <a:pt x="1772212" y="691992"/>
                    <a:pt x="1773625" y="691992"/>
                    <a:pt x="1775041" y="690576"/>
                  </a:cubicBezTo>
                  <a:cubicBezTo>
                    <a:pt x="1776456" y="690576"/>
                    <a:pt x="1776456" y="690576"/>
                    <a:pt x="1777871" y="690576"/>
                  </a:cubicBezTo>
                  <a:cubicBezTo>
                    <a:pt x="1776456" y="689163"/>
                    <a:pt x="1776456" y="687746"/>
                    <a:pt x="1775041" y="687746"/>
                  </a:cubicBezTo>
                  <a:cubicBezTo>
                    <a:pt x="1773625" y="680672"/>
                    <a:pt x="1777871" y="689163"/>
                    <a:pt x="1779286" y="686331"/>
                  </a:cubicBezTo>
                  <a:cubicBezTo>
                    <a:pt x="1776456" y="679255"/>
                    <a:pt x="1772212" y="683502"/>
                    <a:pt x="1769380" y="675011"/>
                  </a:cubicBezTo>
                  <a:cubicBezTo>
                    <a:pt x="1772212" y="676426"/>
                    <a:pt x="1776456" y="680672"/>
                    <a:pt x="1779286" y="680672"/>
                  </a:cubicBezTo>
                  <a:cubicBezTo>
                    <a:pt x="1777871" y="672182"/>
                    <a:pt x="1773625" y="673596"/>
                    <a:pt x="1770795" y="666521"/>
                  </a:cubicBezTo>
                  <a:cubicBezTo>
                    <a:pt x="1773625" y="666521"/>
                    <a:pt x="1769380" y="660861"/>
                    <a:pt x="1773625" y="660861"/>
                  </a:cubicBezTo>
                  <a:cubicBezTo>
                    <a:pt x="1772212" y="669352"/>
                    <a:pt x="1776456" y="670765"/>
                    <a:pt x="1780701" y="677843"/>
                  </a:cubicBezTo>
                  <a:cubicBezTo>
                    <a:pt x="1782115" y="673596"/>
                    <a:pt x="1772212" y="648125"/>
                    <a:pt x="1766551" y="645295"/>
                  </a:cubicBezTo>
                  <a:cubicBezTo>
                    <a:pt x="1766551" y="641051"/>
                    <a:pt x="1760890" y="632560"/>
                    <a:pt x="1765134" y="631145"/>
                  </a:cubicBezTo>
                  <a:cubicBezTo>
                    <a:pt x="1769380" y="638221"/>
                    <a:pt x="1766551" y="639634"/>
                    <a:pt x="1769380" y="645295"/>
                  </a:cubicBezTo>
                  <a:cubicBezTo>
                    <a:pt x="1770795" y="645295"/>
                    <a:pt x="1770795" y="642466"/>
                    <a:pt x="1769380" y="639634"/>
                  </a:cubicBezTo>
                  <a:cubicBezTo>
                    <a:pt x="1775041" y="646712"/>
                    <a:pt x="1773625" y="659445"/>
                    <a:pt x="1779286" y="666521"/>
                  </a:cubicBezTo>
                  <a:cubicBezTo>
                    <a:pt x="1780701" y="669352"/>
                    <a:pt x="1779286" y="665106"/>
                    <a:pt x="1782115" y="665106"/>
                  </a:cubicBezTo>
                  <a:cubicBezTo>
                    <a:pt x="1787776" y="669352"/>
                    <a:pt x="1784945" y="683502"/>
                    <a:pt x="1790606" y="682087"/>
                  </a:cubicBezTo>
                  <a:cubicBezTo>
                    <a:pt x="1789191" y="690576"/>
                    <a:pt x="1800511" y="708973"/>
                    <a:pt x="1804756" y="718877"/>
                  </a:cubicBezTo>
                  <a:cubicBezTo>
                    <a:pt x="1803343" y="728784"/>
                    <a:pt x="1809002" y="741517"/>
                    <a:pt x="1811831" y="755669"/>
                  </a:cubicBezTo>
                  <a:cubicBezTo>
                    <a:pt x="1816076" y="750008"/>
                    <a:pt x="1810417" y="741517"/>
                    <a:pt x="1807587" y="727367"/>
                  </a:cubicBezTo>
                  <a:cubicBezTo>
                    <a:pt x="1813246" y="730197"/>
                    <a:pt x="1810417" y="744348"/>
                    <a:pt x="1816076" y="754254"/>
                  </a:cubicBezTo>
                  <a:cubicBezTo>
                    <a:pt x="1810417" y="752837"/>
                    <a:pt x="1821737" y="769818"/>
                    <a:pt x="1813246" y="766989"/>
                  </a:cubicBezTo>
                  <a:cubicBezTo>
                    <a:pt x="1818907" y="778309"/>
                    <a:pt x="1820322" y="783968"/>
                    <a:pt x="1820322" y="796705"/>
                  </a:cubicBezTo>
                  <a:cubicBezTo>
                    <a:pt x="1831642" y="803779"/>
                    <a:pt x="1830227" y="837741"/>
                    <a:pt x="1835886" y="846231"/>
                  </a:cubicBezTo>
                  <a:cubicBezTo>
                    <a:pt x="1837303" y="857552"/>
                    <a:pt x="1838718" y="868872"/>
                    <a:pt x="1840133" y="880192"/>
                  </a:cubicBezTo>
                  <a:cubicBezTo>
                    <a:pt x="1841547" y="885851"/>
                    <a:pt x="1841547" y="891512"/>
                    <a:pt x="1842962" y="897171"/>
                  </a:cubicBezTo>
                  <a:cubicBezTo>
                    <a:pt x="1842962" y="902832"/>
                    <a:pt x="1844377" y="909908"/>
                    <a:pt x="1844377" y="915569"/>
                  </a:cubicBezTo>
                  <a:cubicBezTo>
                    <a:pt x="1845794" y="939624"/>
                    <a:pt x="1847207" y="965094"/>
                    <a:pt x="1848623" y="990565"/>
                  </a:cubicBezTo>
                  <a:cubicBezTo>
                    <a:pt x="1847207" y="1042922"/>
                    <a:pt x="1847207" y="1095278"/>
                    <a:pt x="1830227" y="1127823"/>
                  </a:cubicBezTo>
                  <a:lnTo>
                    <a:pt x="1825983" y="1127823"/>
                  </a:lnTo>
                  <a:cubicBezTo>
                    <a:pt x="1828813" y="1129238"/>
                    <a:pt x="1830227" y="1144804"/>
                    <a:pt x="1825983" y="1139144"/>
                  </a:cubicBezTo>
                  <a:cubicBezTo>
                    <a:pt x="1828813" y="1149049"/>
                    <a:pt x="1821737" y="1170274"/>
                    <a:pt x="1820322" y="1181596"/>
                  </a:cubicBezTo>
                  <a:cubicBezTo>
                    <a:pt x="1820322" y="1178765"/>
                    <a:pt x="1820322" y="1174519"/>
                    <a:pt x="1820322" y="1170274"/>
                  </a:cubicBezTo>
                  <a:cubicBezTo>
                    <a:pt x="1820322" y="1164615"/>
                    <a:pt x="1820322" y="1160369"/>
                    <a:pt x="1820322" y="1156125"/>
                  </a:cubicBezTo>
                  <a:cubicBezTo>
                    <a:pt x="1820322" y="1146219"/>
                    <a:pt x="1820322" y="1136314"/>
                    <a:pt x="1821737" y="1126409"/>
                  </a:cubicBezTo>
                  <a:cubicBezTo>
                    <a:pt x="1823152" y="1106598"/>
                    <a:pt x="1827396" y="1086787"/>
                    <a:pt x="1830227" y="1071223"/>
                  </a:cubicBezTo>
                  <a:cubicBezTo>
                    <a:pt x="1825983" y="1076882"/>
                    <a:pt x="1825983" y="1048583"/>
                    <a:pt x="1830227" y="1054242"/>
                  </a:cubicBezTo>
                  <a:cubicBezTo>
                    <a:pt x="1824566" y="1030185"/>
                    <a:pt x="1828813" y="1008961"/>
                    <a:pt x="1825983" y="982075"/>
                  </a:cubicBezTo>
                  <a:cubicBezTo>
                    <a:pt x="1828813" y="983489"/>
                    <a:pt x="1828813" y="983489"/>
                    <a:pt x="1830227" y="979243"/>
                  </a:cubicBezTo>
                  <a:cubicBezTo>
                    <a:pt x="1825983" y="972169"/>
                    <a:pt x="1825983" y="959434"/>
                    <a:pt x="1827396" y="949529"/>
                  </a:cubicBezTo>
                  <a:cubicBezTo>
                    <a:pt x="1827396" y="943868"/>
                    <a:pt x="1824566" y="945283"/>
                    <a:pt x="1824566" y="941039"/>
                  </a:cubicBezTo>
                  <a:cubicBezTo>
                    <a:pt x="1824566" y="946700"/>
                    <a:pt x="1823152" y="958020"/>
                    <a:pt x="1820322" y="963679"/>
                  </a:cubicBezTo>
                  <a:cubicBezTo>
                    <a:pt x="1820322" y="967923"/>
                    <a:pt x="1821737" y="973584"/>
                    <a:pt x="1821737" y="977830"/>
                  </a:cubicBezTo>
                  <a:cubicBezTo>
                    <a:pt x="1823152" y="983489"/>
                    <a:pt x="1823152" y="986321"/>
                    <a:pt x="1824566" y="993395"/>
                  </a:cubicBezTo>
                  <a:cubicBezTo>
                    <a:pt x="1823152" y="993395"/>
                    <a:pt x="1823152" y="993395"/>
                    <a:pt x="1823152" y="993395"/>
                  </a:cubicBezTo>
                  <a:cubicBezTo>
                    <a:pt x="1824566" y="1007545"/>
                    <a:pt x="1824566" y="1021696"/>
                    <a:pt x="1825983" y="1035846"/>
                  </a:cubicBezTo>
                  <a:cubicBezTo>
                    <a:pt x="1824566" y="1035846"/>
                    <a:pt x="1823152" y="1035846"/>
                    <a:pt x="1821737" y="1035846"/>
                  </a:cubicBezTo>
                  <a:cubicBezTo>
                    <a:pt x="1821737" y="1047166"/>
                    <a:pt x="1821737" y="1061316"/>
                    <a:pt x="1821737" y="1074052"/>
                  </a:cubicBezTo>
                  <a:cubicBezTo>
                    <a:pt x="1820322" y="1091033"/>
                    <a:pt x="1817492" y="1108013"/>
                    <a:pt x="1816076" y="1123577"/>
                  </a:cubicBezTo>
                  <a:cubicBezTo>
                    <a:pt x="1814663" y="1129238"/>
                    <a:pt x="1813246" y="1134899"/>
                    <a:pt x="1813246" y="1132068"/>
                  </a:cubicBezTo>
                  <a:cubicBezTo>
                    <a:pt x="1813246" y="1147634"/>
                    <a:pt x="1809002" y="1173106"/>
                    <a:pt x="1800511" y="1174519"/>
                  </a:cubicBezTo>
                  <a:cubicBezTo>
                    <a:pt x="1806172" y="1180180"/>
                    <a:pt x="1794852" y="1190085"/>
                    <a:pt x="1796265" y="1202820"/>
                  </a:cubicBezTo>
                  <a:cubicBezTo>
                    <a:pt x="1789191" y="1198576"/>
                    <a:pt x="1784945" y="1224047"/>
                    <a:pt x="1786362" y="1233951"/>
                  </a:cubicBezTo>
                  <a:cubicBezTo>
                    <a:pt x="1792021" y="1229706"/>
                    <a:pt x="1794852" y="1216971"/>
                    <a:pt x="1796265" y="1205649"/>
                  </a:cubicBezTo>
                  <a:cubicBezTo>
                    <a:pt x="1800511" y="1221216"/>
                    <a:pt x="1783532" y="1250932"/>
                    <a:pt x="1790606" y="1262252"/>
                  </a:cubicBezTo>
                  <a:cubicBezTo>
                    <a:pt x="1783532" y="1284892"/>
                    <a:pt x="1772212" y="1296212"/>
                    <a:pt x="1769380" y="1317440"/>
                  </a:cubicBezTo>
                  <a:cubicBezTo>
                    <a:pt x="1767966" y="1314608"/>
                    <a:pt x="1766551" y="1313193"/>
                    <a:pt x="1762305" y="1317440"/>
                  </a:cubicBezTo>
                  <a:cubicBezTo>
                    <a:pt x="1758060" y="1327343"/>
                    <a:pt x="1765134" y="1320269"/>
                    <a:pt x="1766551" y="1325930"/>
                  </a:cubicBezTo>
                  <a:cubicBezTo>
                    <a:pt x="1756646" y="1347154"/>
                    <a:pt x="1753814" y="1376872"/>
                    <a:pt x="1735420" y="1402341"/>
                  </a:cubicBezTo>
                  <a:cubicBezTo>
                    <a:pt x="1734003" y="1409415"/>
                    <a:pt x="1738250" y="1403756"/>
                    <a:pt x="1738250" y="1408002"/>
                  </a:cubicBezTo>
                  <a:cubicBezTo>
                    <a:pt x="1732591" y="1419322"/>
                    <a:pt x="1728344" y="1427811"/>
                    <a:pt x="1725515" y="1433472"/>
                  </a:cubicBezTo>
                  <a:cubicBezTo>
                    <a:pt x="1721270" y="1440546"/>
                    <a:pt x="1718439" y="1444792"/>
                    <a:pt x="1717024" y="1450453"/>
                  </a:cubicBezTo>
                  <a:cubicBezTo>
                    <a:pt x="1714195" y="1450453"/>
                    <a:pt x="1709950" y="1454698"/>
                    <a:pt x="1705704" y="1463186"/>
                  </a:cubicBezTo>
                  <a:cubicBezTo>
                    <a:pt x="1704289" y="1461773"/>
                    <a:pt x="1707119" y="1458942"/>
                    <a:pt x="1708534" y="1456112"/>
                  </a:cubicBezTo>
                  <a:cubicBezTo>
                    <a:pt x="1705704" y="1453283"/>
                    <a:pt x="1704289" y="1458942"/>
                    <a:pt x="1701460" y="1460357"/>
                  </a:cubicBezTo>
                  <a:cubicBezTo>
                    <a:pt x="1701460" y="1463186"/>
                    <a:pt x="1705704" y="1461773"/>
                    <a:pt x="1698628" y="1470264"/>
                  </a:cubicBezTo>
                  <a:cubicBezTo>
                    <a:pt x="1697214" y="1468847"/>
                    <a:pt x="1701460" y="1464603"/>
                    <a:pt x="1697214" y="1464603"/>
                  </a:cubicBezTo>
                  <a:cubicBezTo>
                    <a:pt x="1701460" y="1454698"/>
                    <a:pt x="1708534" y="1450453"/>
                    <a:pt x="1702873" y="1446207"/>
                  </a:cubicBezTo>
                  <a:cubicBezTo>
                    <a:pt x="1709950" y="1443378"/>
                    <a:pt x="1711363" y="1437717"/>
                    <a:pt x="1712780" y="1430643"/>
                  </a:cubicBezTo>
                  <a:lnTo>
                    <a:pt x="1714709" y="1425496"/>
                  </a:lnTo>
                  <a:lnTo>
                    <a:pt x="1718439" y="1429226"/>
                  </a:lnTo>
                  <a:lnTo>
                    <a:pt x="1731074" y="1396379"/>
                  </a:lnTo>
                  <a:lnTo>
                    <a:pt x="1731174" y="1396680"/>
                  </a:lnTo>
                  <a:cubicBezTo>
                    <a:pt x="1735420" y="1386775"/>
                    <a:pt x="1734003" y="1388192"/>
                    <a:pt x="1738250" y="1379701"/>
                  </a:cubicBezTo>
                  <a:cubicBezTo>
                    <a:pt x="1731174" y="1378285"/>
                    <a:pt x="1731174" y="1396680"/>
                    <a:pt x="1728344" y="1388192"/>
                  </a:cubicBezTo>
                  <a:lnTo>
                    <a:pt x="1730717" y="1395310"/>
                  </a:lnTo>
                  <a:lnTo>
                    <a:pt x="1724984" y="1404109"/>
                  </a:lnTo>
                  <a:cubicBezTo>
                    <a:pt x="1722683" y="1408001"/>
                    <a:pt x="1721269" y="1411538"/>
                    <a:pt x="1722683" y="1413662"/>
                  </a:cubicBezTo>
                  <a:lnTo>
                    <a:pt x="1718402" y="1415650"/>
                  </a:lnTo>
                  <a:lnTo>
                    <a:pt x="1721270" y="1408002"/>
                  </a:lnTo>
                  <a:cubicBezTo>
                    <a:pt x="1712780" y="1406586"/>
                    <a:pt x="1715609" y="1429226"/>
                    <a:pt x="1707119" y="1429226"/>
                  </a:cubicBezTo>
                  <a:cubicBezTo>
                    <a:pt x="1704289" y="1436302"/>
                    <a:pt x="1705704" y="1440546"/>
                    <a:pt x="1700043" y="1446207"/>
                  </a:cubicBezTo>
                  <a:cubicBezTo>
                    <a:pt x="1698628" y="1446207"/>
                    <a:pt x="1704289" y="1439133"/>
                    <a:pt x="1702873" y="1437717"/>
                  </a:cubicBezTo>
                  <a:cubicBezTo>
                    <a:pt x="1698628" y="1440546"/>
                    <a:pt x="1694384" y="1451866"/>
                    <a:pt x="1692969" y="1456112"/>
                  </a:cubicBezTo>
                  <a:cubicBezTo>
                    <a:pt x="1692969" y="1457527"/>
                    <a:pt x="1694384" y="1454698"/>
                    <a:pt x="1695799" y="1453283"/>
                  </a:cubicBezTo>
                  <a:cubicBezTo>
                    <a:pt x="1694384" y="1456112"/>
                    <a:pt x="1687308" y="1471677"/>
                    <a:pt x="1687308" y="1464603"/>
                  </a:cubicBezTo>
                  <a:cubicBezTo>
                    <a:pt x="1685893" y="1468847"/>
                    <a:pt x="1684479" y="1473094"/>
                    <a:pt x="1684479" y="1475923"/>
                  </a:cubicBezTo>
                  <a:lnTo>
                    <a:pt x="1680818" y="1480749"/>
                  </a:lnTo>
                  <a:lnTo>
                    <a:pt x="1680517" y="1480960"/>
                  </a:lnTo>
                  <a:lnTo>
                    <a:pt x="1678819" y="1478753"/>
                  </a:lnTo>
                  <a:cubicBezTo>
                    <a:pt x="1677404" y="1480875"/>
                    <a:pt x="1677404" y="1482290"/>
                    <a:pt x="1678111" y="1482644"/>
                  </a:cubicBezTo>
                  <a:lnTo>
                    <a:pt x="1680517" y="1480960"/>
                  </a:lnTo>
                  <a:lnTo>
                    <a:pt x="1680588" y="1481052"/>
                  </a:lnTo>
                  <a:lnTo>
                    <a:pt x="1680818" y="1480749"/>
                  </a:lnTo>
                  <a:lnTo>
                    <a:pt x="1681649" y="1480167"/>
                  </a:lnTo>
                  <a:cubicBezTo>
                    <a:pt x="1680232" y="1487243"/>
                    <a:pt x="1674573" y="1488658"/>
                    <a:pt x="1668912" y="1497149"/>
                  </a:cubicBezTo>
                  <a:cubicBezTo>
                    <a:pt x="1681649" y="1488658"/>
                    <a:pt x="1660422" y="1507054"/>
                    <a:pt x="1659009" y="1512715"/>
                  </a:cubicBezTo>
                  <a:cubicBezTo>
                    <a:pt x="1660422" y="1512715"/>
                    <a:pt x="1661838" y="1511298"/>
                    <a:pt x="1663253" y="1512715"/>
                  </a:cubicBezTo>
                  <a:cubicBezTo>
                    <a:pt x="1660422" y="1515544"/>
                    <a:pt x="1657592" y="1511298"/>
                    <a:pt x="1654763" y="1518374"/>
                  </a:cubicBezTo>
                  <a:cubicBezTo>
                    <a:pt x="1654763" y="1523327"/>
                    <a:pt x="1649457" y="1530402"/>
                    <a:pt x="1643265" y="1538715"/>
                  </a:cubicBezTo>
                  <a:lnTo>
                    <a:pt x="1641723" y="1541266"/>
                  </a:lnTo>
                  <a:lnTo>
                    <a:pt x="1639986" y="1545895"/>
                  </a:lnTo>
                  <a:lnTo>
                    <a:pt x="1640225" y="1543738"/>
                  </a:lnTo>
                  <a:lnTo>
                    <a:pt x="1629901" y="1560801"/>
                  </a:lnTo>
                  <a:lnTo>
                    <a:pt x="1625870" y="1565894"/>
                  </a:lnTo>
                  <a:lnTo>
                    <a:pt x="1623632" y="1563656"/>
                  </a:lnTo>
                  <a:cubicBezTo>
                    <a:pt x="1619387" y="1567901"/>
                    <a:pt x="1619387" y="1570730"/>
                    <a:pt x="1616558" y="1574976"/>
                  </a:cubicBezTo>
                  <a:lnTo>
                    <a:pt x="1619663" y="1573734"/>
                  </a:lnTo>
                  <a:lnTo>
                    <a:pt x="1615629" y="1578829"/>
                  </a:lnTo>
                  <a:lnTo>
                    <a:pt x="1615141" y="1576389"/>
                  </a:lnTo>
                  <a:cubicBezTo>
                    <a:pt x="1610897" y="1584880"/>
                    <a:pt x="1606651" y="1589126"/>
                    <a:pt x="1600992" y="1591956"/>
                  </a:cubicBezTo>
                  <a:cubicBezTo>
                    <a:pt x="1598160" y="1596200"/>
                    <a:pt x="1605236" y="1590541"/>
                    <a:pt x="1605236" y="1594787"/>
                  </a:cubicBezTo>
                  <a:cubicBezTo>
                    <a:pt x="1600992" y="1596908"/>
                    <a:pt x="1596392" y="1599385"/>
                    <a:pt x="1593563" y="1602214"/>
                  </a:cubicBezTo>
                  <a:lnTo>
                    <a:pt x="1592501" y="1611766"/>
                  </a:lnTo>
                  <a:lnTo>
                    <a:pt x="1575520" y="1628748"/>
                  </a:lnTo>
                  <a:cubicBezTo>
                    <a:pt x="1577643" y="1632992"/>
                    <a:pt x="1575167" y="1637238"/>
                    <a:pt x="1571984" y="1641305"/>
                  </a:cubicBezTo>
                  <a:lnTo>
                    <a:pt x="1566920" y="1648784"/>
                  </a:lnTo>
                  <a:lnTo>
                    <a:pt x="1562785" y="1651388"/>
                  </a:lnTo>
                  <a:cubicBezTo>
                    <a:pt x="1561370" y="1654217"/>
                    <a:pt x="1561370" y="1658462"/>
                    <a:pt x="1559955" y="1661293"/>
                  </a:cubicBezTo>
                  <a:cubicBezTo>
                    <a:pt x="1552880" y="1664123"/>
                    <a:pt x="1554296" y="1662708"/>
                    <a:pt x="1547219" y="1671198"/>
                  </a:cubicBezTo>
                  <a:cubicBezTo>
                    <a:pt x="1545806" y="1669784"/>
                    <a:pt x="1548635" y="1666952"/>
                    <a:pt x="1544389" y="1668369"/>
                  </a:cubicBezTo>
                  <a:cubicBezTo>
                    <a:pt x="1541559" y="1675443"/>
                    <a:pt x="1538730" y="1676859"/>
                    <a:pt x="1534486" y="1685348"/>
                  </a:cubicBezTo>
                  <a:cubicBezTo>
                    <a:pt x="1534486" y="1681104"/>
                    <a:pt x="1528825" y="1681104"/>
                    <a:pt x="1524578" y="1691009"/>
                  </a:cubicBezTo>
                  <a:cubicBezTo>
                    <a:pt x="1521749" y="1689592"/>
                    <a:pt x="1513258" y="1700914"/>
                    <a:pt x="1510429" y="1696670"/>
                  </a:cubicBezTo>
                  <a:cubicBezTo>
                    <a:pt x="1506184" y="1699500"/>
                    <a:pt x="1511843" y="1700914"/>
                    <a:pt x="1506184" y="1705159"/>
                  </a:cubicBezTo>
                  <a:cubicBezTo>
                    <a:pt x="1501938" y="1702329"/>
                    <a:pt x="1501938" y="1703744"/>
                    <a:pt x="1503355" y="1698083"/>
                  </a:cubicBezTo>
                  <a:cubicBezTo>
                    <a:pt x="1499109" y="1702329"/>
                    <a:pt x="1494864" y="1705159"/>
                    <a:pt x="1492035" y="1706575"/>
                  </a:cubicBezTo>
                  <a:cubicBezTo>
                    <a:pt x="1493448" y="1710820"/>
                    <a:pt x="1499109" y="1703744"/>
                    <a:pt x="1500523" y="1709405"/>
                  </a:cubicBezTo>
                  <a:cubicBezTo>
                    <a:pt x="1490618" y="1719310"/>
                    <a:pt x="1463733" y="1736291"/>
                    <a:pt x="1462317" y="1730630"/>
                  </a:cubicBezTo>
                  <a:cubicBezTo>
                    <a:pt x="1460904" y="1733462"/>
                    <a:pt x="1462317" y="1734875"/>
                    <a:pt x="1463733" y="1736291"/>
                  </a:cubicBezTo>
                  <a:cubicBezTo>
                    <a:pt x="1458072" y="1741951"/>
                    <a:pt x="1456658" y="1737706"/>
                    <a:pt x="1452413" y="1736291"/>
                  </a:cubicBezTo>
                  <a:cubicBezTo>
                    <a:pt x="1460904" y="1732045"/>
                    <a:pt x="1455243" y="1729216"/>
                    <a:pt x="1463733" y="1724971"/>
                  </a:cubicBezTo>
                  <a:cubicBezTo>
                    <a:pt x="1448167" y="1729216"/>
                    <a:pt x="1446752" y="1737706"/>
                    <a:pt x="1432603" y="1746195"/>
                  </a:cubicBezTo>
                  <a:cubicBezTo>
                    <a:pt x="1436847" y="1747612"/>
                    <a:pt x="1441093" y="1747612"/>
                    <a:pt x="1449584" y="1740536"/>
                  </a:cubicBezTo>
                  <a:cubicBezTo>
                    <a:pt x="1448167" y="1743365"/>
                    <a:pt x="1442506" y="1747612"/>
                    <a:pt x="1438262" y="1751856"/>
                  </a:cubicBezTo>
                  <a:cubicBezTo>
                    <a:pt x="1438262" y="1749026"/>
                    <a:pt x="1435432" y="1750441"/>
                    <a:pt x="1434017" y="1749026"/>
                  </a:cubicBezTo>
                  <a:cubicBezTo>
                    <a:pt x="1425527" y="1753273"/>
                    <a:pt x="1428356" y="1756102"/>
                    <a:pt x="1422697" y="1760346"/>
                  </a:cubicBezTo>
                  <a:cubicBezTo>
                    <a:pt x="1421282" y="1758932"/>
                    <a:pt x="1422697" y="1756102"/>
                    <a:pt x="1421282" y="1754685"/>
                  </a:cubicBezTo>
                  <a:cubicBezTo>
                    <a:pt x="1415621" y="1768837"/>
                    <a:pt x="1402887" y="1774496"/>
                    <a:pt x="1391566" y="1781572"/>
                  </a:cubicBezTo>
                  <a:cubicBezTo>
                    <a:pt x="1380244" y="1787233"/>
                    <a:pt x="1367511" y="1792892"/>
                    <a:pt x="1357604" y="1805627"/>
                  </a:cubicBezTo>
                  <a:cubicBezTo>
                    <a:pt x="1363265" y="1798553"/>
                    <a:pt x="1357604" y="1798553"/>
                    <a:pt x="1364680" y="1791477"/>
                  </a:cubicBezTo>
                  <a:cubicBezTo>
                    <a:pt x="1363265" y="1791477"/>
                    <a:pt x="1360436" y="1792892"/>
                    <a:pt x="1360436" y="1794307"/>
                  </a:cubicBezTo>
                  <a:cubicBezTo>
                    <a:pt x="1356191" y="1784403"/>
                    <a:pt x="1337794" y="1804212"/>
                    <a:pt x="1325060" y="1811288"/>
                  </a:cubicBezTo>
                  <a:cubicBezTo>
                    <a:pt x="1326473" y="1805627"/>
                    <a:pt x="1334964" y="1801383"/>
                    <a:pt x="1340625" y="1795723"/>
                  </a:cubicBezTo>
                  <a:cubicBezTo>
                    <a:pt x="1337794" y="1795723"/>
                    <a:pt x="1333549" y="1797136"/>
                    <a:pt x="1330720" y="1798553"/>
                  </a:cubicBezTo>
                  <a:cubicBezTo>
                    <a:pt x="1327890" y="1801383"/>
                    <a:pt x="1325060" y="1802797"/>
                    <a:pt x="1327890" y="1805627"/>
                  </a:cubicBezTo>
                  <a:cubicBezTo>
                    <a:pt x="1319400" y="1807044"/>
                    <a:pt x="1317983" y="1809873"/>
                    <a:pt x="1310909" y="1814117"/>
                  </a:cubicBezTo>
                  <a:cubicBezTo>
                    <a:pt x="1303833" y="1815534"/>
                    <a:pt x="1322229" y="1808456"/>
                    <a:pt x="1319400" y="1805627"/>
                  </a:cubicBezTo>
                  <a:cubicBezTo>
                    <a:pt x="1312324" y="1804212"/>
                    <a:pt x="1291098" y="1816947"/>
                    <a:pt x="1289683" y="1818364"/>
                  </a:cubicBezTo>
                  <a:cubicBezTo>
                    <a:pt x="1284023" y="1821193"/>
                    <a:pt x="1279778" y="1824023"/>
                    <a:pt x="1281193" y="1822608"/>
                  </a:cubicBezTo>
                  <a:cubicBezTo>
                    <a:pt x="1271288" y="1829684"/>
                    <a:pt x="1264212" y="1826854"/>
                    <a:pt x="1257138" y="1829684"/>
                  </a:cubicBezTo>
                  <a:cubicBezTo>
                    <a:pt x="1255721" y="1831099"/>
                    <a:pt x="1254308" y="1835343"/>
                    <a:pt x="1248647" y="1838174"/>
                  </a:cubicBezTo>
                  <a:cubicBezTo>
                    <a:pt x="1233081" y="1842419"/>
                    <a:pt x="1200537" y="1852324"/>
                    <a:pt x="1179310" y="1867889"/>
                  </a:cubicBezTo>
                  <a:cubicBezTo>
                    <a:pt x="1176480" y="1867889"/>
                    <a:pt x="1176480" y="1865059"/>
                    <a:pt x="1173651" y="1866476"/>
                  </a:cubicBezTo>
                  <a:cubicBezTo>
                    <a:pt x="1175066" y="1862229"/>
                    <a:pt x="1179310" y="1866476"/>
                    <a:pt x="1184971" y="1863644"/>
                  </a:cubicBezTo>
                  <a:cubicBezTo>
                    <a:pt x="1180727" y="1857985"/>
                    <a:pt x="1165160" y="1865059"/>
                    <a:pt x="1156670" y="1867889"/>
                  </a:cubicBezTo>
                  <a:cubicBezTo>
                    <a:pt x="1158086" y="1869305"/>
                    <a:pt x="1162331" y="1867889"/>
                    <a:pt x="1162331" y="1870720"/>
                  </a:cubicBezTo>
                  <a:cubicBezTo>
                    <a:pt x="1152425" y="1872135"/>
                    <a:pt x="1131200" y="1869305"/>
                    <a:pt x="1126956" y="1879209"/>
                  </a:cubicBezTo>
                  <a:cubicBezTo>
                    <a:pt x="1122709" y="1880625"/>
                    <a:pt x="1122709" y="1877796"/>
                    <a:pt x="1121295" y="1876379"/>
                  </a:cubicBezTo>
                  <a:cubicBezTo>
                    <a:pt x="1111389" y="1879209"/>
                    <a:pt x="1111389" y="1879209"/>
                    <a:pt x="1105728" y="1882040"/>
                  </a:cubicBezTo>
                  <a:cubicBezTo>
                    <a:pt x="1105728" y="1884870"/>
                    <a:pt x="1108558" y="1883455"/>
                    <a:pt x="1111389" y="1883455"/>
                  </a:cubicBezTo>
                  <a:cubicBezTo>
                    <a:pt x="1104313" y="1890529"/>
                    <a:pt x="1094408" y="1886284"/>
                    <a:pt x="1083088" y="1893360"/>
                  </a:cubicBezTo>
                  <a:cubicBezTo>
                    <a:pt x="1083088" y="1889116"/>
                    <a:pt x="1073183" y="1893360"/>
                    <a:pt x="1070353" y="1890529"/>
                  </a:cubicBezTo>
                  <a:cubicBezTo>
                    <a:pt x="1056203" y="1896190"/>
                    <a:pt x="1036393" y="1900436"/>
                    <a:pt x="1015165" y="1904680"/>
                  </a:cubicBezTo>
                  <a:cubicBezTo>
                    <a:pt x="1003845" y="1906095"/>
                    <a:pt x="992525" y="1907510"/>
                    <a:pt x="982622" y="1908926"/>
                  </a:cubicBezTo>
                  <a:cubicBezTo>
                    <a:pt x="972714" y="1908926"/>
                    <a:pt x="961394" y="1908926"/>
                    <a:pt x="952904" y="1908926"/>
                  </a:cubicBezTo>
                  <a:cubicBezTo>
                    <a:pt x="937339" y="1917415"/>
                    <a:pt x="918943" y="1910339"/>
                    <a:pt x="900549" y="1916000"/>
                  </a:cubicBezTo>
                  <a:cubicBezTo>
                    <a:pt x="896303" y="1914586"/>
                    <a:pt x="889229" y="1914586"/>
                    <a:pt x="889229" y="1910339"/>
                  </a:cubicBezTo>
                  <a:cubicBezTo>
                    <a:pt x="883568" y="1913171"/>
                    <a:pt x="882153" y="1913171"/>
                    <a:pt x="875078" y="1911756"/>
                  </a:cubicBezTo>
                  <a:cubicBezTo>
                    <a:pt x="869419" y="1911756"/>
                    <a:pt x="877909" y="1913171"/>
                    <a:pt x="875078" y="1916000"/>
                  </a:cubicBezTo>
                  <a:cubicBezTo>
                    <a:pt x="856682" y="1913171"/>
                    <a:pt x="849608" y="1923076"/>
                    <a:pt x="834042" y="1923076"/>
                  </a:cubicBezTo>
                  <a:cubicBezTo>
                    <a:pt x="836871" y="1916000"/>
                    <a:pt x="848191" y="1920247"/>
                    <a:pt x="855267" y="1916000"/>
                  </a:cubicBezTo>
                  <a:cubicBezTo>
                    <a:pt x="846778" y="1913171"/>
                    <a:pt x="835458" y="1910339"/>
                    <a:pt x="825551" y="1911756"/>
                  </a:cubicBezTo>
                  <a:cubicBezTo>
                    <a:pt x="826968" y="1911756"/>
                    <a:pt x="828381" y="1910339"/>
                    <a:pt x="828381" y="1908926"/>
                  </a:cubicBezTo>
                  <a:cubicBezTo>
                    <a:pt x="818477" y="1913171"/>
                    <a:pt x="808572" y="1911756"/>
                    <a:pt x="795837" y="1908926"/>
                  </a:cubicBezTo>
                  <a:cubicBezTo>
                    <a:pt x="793005" y="1910339"/>
                    <a:pt x="797250" y="1911756"/>
                    <a:pt x="795837" y="1913171"/>
                  </a:cubicBezTo>
                  <a:cubicBezTo>
                    <a:pt x="778856" y="1910339"/>
                    <a:pt x="761875" y="1907510"/>
                    <a:pt x="744895" y="1906095"/>
                  </a:cubicBezTo>
                  <a:cubicBezTo>
                    <a:pt x="727914" y="1904680"/>
                    <a:pt x="709518" y="1901851"/>
                    <a:pt x="691124" y="1896190"/>
                  </a:cubicBezTo>
                  <a:cubicBezTo>
                    <a:pt x="688293" y="1896190"/>
                    <a:pt x="688293" y="1899019"/>
                    <a:pt x="688293" y="1900436"/>
                  </a:cubicBezTo>
                  <a:cubicBezTo>
                    <a:pt x="675558" y="1897606"/>
                    <a:pt x="674143" y="1896190"/>
                    <a:pt x="664238" y="1893360"/>
                  </a:cubicBezTo>
                  <a:cubicBezTo>
                    <a:pt x="674143" y="1901851"/>
                    <a:pt x="651503" y="1890529"/>
                    <a:pt x="648673" y="1887699"/>
                  </a:cubicBezTo>
                  <a:cubicBezTo>
                    <a:pt x="644427" y="1887699"/>
                    <a:pt x="645842" y="1891945"/>
                    <a:pt x="643012" y="1891945"/>
                  </a:cubicBezTo>
                  <a:cubicBezTo>
                    <a:pt x="634524" y="1889116"/>
                    <a:pt x="645842" y="1887699"/>
                    <a:pt x="637353" y="1883455"/>
                  </a:cubicBezTo>
                  <a:cubicBezTo>
                    <a:pt x="630277" y="1886284"/>
                    <a:pt x="621787" y="1882040"/>
                    <a:pt x="609052" y="1880625"/>
                  </a:cubicBezTo>
                  <a:cubicBezTo>
                    <a:pt x="603393" y="1877796"/>
                    <a:pt x="617542" y="1880625"/>
                    <a:pt x="620372" y="1880625"/>
                  </a:cubicBezTo>
                  <a:cubicBezTo>
                    <a:pt x="623203" y="1876379"/>
                    <a:pt x="609052" y="1874964"/>
                    <a:pt x="601976" y="1872135"/>
                  </a:cubicBezTo>
                  <a:cubicBezTo>
                    <a:pt x="596317" y="1870720"/>
                    <a:pt x="599147" y="1876379"/>
                    <a:pt x="597732" y="1877796"/>
                  </a:cubicBezTo>
                  <a:cubicBezTo>
                    <a:pt x="589241" y="1874964"/>
                    <a:pt x="592073" y="1869305"/>
                    <a:pt x="579336" y="1866476"/>
                  </a:cubicBezTo>
                  <a:cubicBezTo>
                    <a:pt x="572262" y="1866476"/>
                    <a:pt x="580753" y="1870720"/>
                    <a:pt x="575092" y="1870720"/>
                  </a:cubicBezTo>
                  <a:cubicBezTo>
                    <a:pt x="569431" y="1862229"/>
                    <a:pt x="549620" y="1857985"/>
                    <a:pt x="538300" y="1850909"/>
                  </a:cubicBezTo>
                  <a:cubicBezTo>
                    <a:pt x="539715" y="1849494"/>
                    <a:pt x="542544" y="1850909"/>
                    <a:pt x="545376" y="1852324"/>
                  </a:cubicBezTo>
                  <a:cubicBezTo>
                    <a:pt x="543961" y="1848078"/>
                    <a:pt x="538300" y="1849494"/>
                    <a:pt x="534055" y="1848078"/>
                  </a:cubicBezTo>
                  <a:cubicBezTo>
                    <a:pt x="534055" y="1849494"/>
                    <a:pt x="534055" y="1850909"/>
                    <a:pt x="536885" y="1852324"/>
                  </a:cubicBezTo>
                  <a:cubicBezTo>
                    <a:pt x="532641" y="1850909"/>
                    <a:pt x="522735" y="1846665"/>
                    <a:pt x="514245" y="1841004"/>
                  </a:cubicBezTo>
                  <a:cubicBezTo>
                    <a:pt x="510000" y="1835343"/>
                    <a:pt x="522735" y="1839589"/>
                    <a:pt x="517074" y="1833928"/>
                  </a:cubicBezTo>
                  <a:cubicBezTo>
                    <a:pt x="515659" y="1835343"/>
                    <a:pt x="514245" y="1839589"/>
                    <a:pt x="505754" y="1832513"/>
                  </a:cubicBezTo>
                  <a:cubicBezTo>
                    <a:pt x="510000" y="1832513"/>
                    <a:pt x="515659" y="1833928"/>
                    <a:pt x="515659" y="1828267"/>
                  </a:cubicBezTo>
                  <a:cubicBezTo>
                    <a:pt x="512830" y="1826854"/>
                    <a:pt x="511413" y="1826854"/>
                    <a:pt x="511413" y="1825438"/>
                  </a:cubicBezTo>
                  <a:cubicBezTo>
                    <a:pt x="501510" y="1821193"/>
                    <a:pt x="511413" y="1831099"/>
                    <a:pt x="502925" y="1826854"/>
                  </a:cubicBezTo>
                  <a:cubicBezTo>
                    <a:pt x="508584" y="1821193"/>
                    <a:pt x="494434" y="1816947"/>
                    <a:pt x="488773" y="1812703"/>
                  </a:cubicBezTo>
                  <a:cubicBezTo>
                    <a:pt x="490190" y="1809873"/>
                    <a:pt x="497264" y="1815534"/>
                    <a:pt x="501510" y="1816947"/>
                  </a:cubicBezTo>
                  <a:cubicBezTo>
                    <a:pt x="502925" y="1814117"/>
                    <a:pt x="495849" y="1811288"/>
                    <a:pt x="490190" y="1808456"/>
                  </a:cubicBezTo>
                  <a:cubicBezTo>
                    <a:pt x="484529" y="1802797"/>
                    <a:pt x="501510" y="1812703"/>
                    <a:pt x="502925" y="1811288"/>
                  </a:cubicBezTo>
                  <a:lnTo>
                    <a:pt x="494774" y="1806986"/>
                  </a:lnTo>
                  <a:lnTo>
                    <a:pt x="541131" y="1826854"/>
                  </a:lnTo>
                  <a:cubicBezTo>
                    <a:pt x="545376" y="1835343"/>
                    <a:pt x="568016" y="1841004"/>
                    <a:pt x="577921" y="1843833"/>
                  </a:cubicBezTo>
                  <a:cubicBezTo>
                    <a:pt x="579336" y="1841004"/>
                    <a:pt x="563771" y="1841004"/>
                    <a:pt x="568016" y="1836758"/>
                  </a:cubicBezTo>
                  <a:cubicBezTo>
                    <a:pt x="575092" y="1839589"/>
                    <a:pt x="579336" y="1839589"/>
                    <a:pt x="584995" y="1841004"/>
                  </a:cubicBezTo>
                  <a:cubicBezTo>
                    <a:pt x="575092" y="1846665"/>
                    <a:pt x="606222" y="1853739"/>
                    <a:pt x="613296" y="1855154"/>
                  </a:cubicBezTo>
                  <a:cubicBezTo>
                    <a:pt x="614713" y="1852324"/>
                    <a:pt x="604806" y="1850909"/>
                    <a:pt x="599147" y="1848078"/>
                  </a:cubicBezTo>
                  <a:cubicBezTo>
                    <a:pt x="623203" y="1845248"/>
                    <a:pt x="648673" y="1865059"/>
                    <a:pt x="676973" y="1867889"/>
                  </a:cubicBezTo>
                  <a:cubicBezTo>
                    <a:pt x="675558" y="1870720"/>
                    <a:pt x="682634" y="1870720"/>
                    <a:pt x="682634" y="1873550"/>
                  </a:cubicBezTo>
                  <a:cubicBezTo>
                    <a:pt x="692537" y="1872135"/>
                    <a:pt x="703857" y="1873550"/>
                    <a:pt x="713764" y="1876379"/>
                  </a:cubicBezTo>
                  <a:cubicBezTo>
                    <a:pt x="725085" y="1877796"/>
                    <a:pt x="734988" y="1880625"/>
                    <a:pt x="744895" y="1880625"/>
                  </a:cubicBezTo>
                  <a:cubicBezTo>
                    <a:pt x="760460" y="1884870"/>
                    <a:pt x="773197" y="1887699"/>
                    <a:pt x="784517" y="1889116"/>
                  </a:cubicBezTo>
                  <a:lnTo>
                    <a:pt x="809992" y="1889116"/>
                  </a:lnTo>
                  <a:lnTo>
                    <a:pt x="818477" y="1890529"/>
                  </a:lnTo>
                  <a:lnTo>
                    <a:pt x="815930" y="1889116"/>
                  </a:lnTo>
                  <a:lnTo>
                    <a:pt x="819892" y="1889116"/>
                  </a:lnTo>
                  <a:lnTo>
                    <a:pt x="826968" y="1889116"/>
                  </a:lnTo>
                  <a:lnTo>
                    <a:pt x="826082" y="1886462"/>
                  </a:lnTo>
                  <a:lnTo>
                    <a:pt x="829797" y="1884870"/>
                  </a:lnTo>
                  <a:cubicBezTo>
                    <a:pt x="819892" y="1883455"/>
                    <a:pt x="814231" y="1880625"/>
                    <a:pt x="812816" y="1876379"/>
                  </a:cubicBezTo>
                  <a:cubicBezTo>
                    <a:pt x="818477" y="1877796"/>
                    <a:pt x="821307" y="1879209"/>
                    <a:pt x="824136" y="1876379"/>
                  </a:cubicBezTo>
                  <a:cubicBezTo>
                    <a:pt x="819892" y="1874964"/>
                    <a:pt x="818477" y="1873550"/>
                    <a:pt x="815647" y="1872135"/>
                  </a:cubicBezTo>
                  <a:lnTo>
                    <a:pt x="801842" y="1875295"/>
                  </a:lnTo>
                  <a:lnTo>
                    <a:pt x="798842" y="1873372"/>
                  </a:lnTo>
                  <a:cubicBezTo>
                    <a:pt x="794775" y="1872488"/>
                    <a:pt x="789467" y="1872135"/>
                    <a:pt x="784517" y="1872135"/>
                  </a:cubicBezTo>
                  <a:cubicBezTo>
                    <a:pt x="774609" y="1870720"/>
                    <a:pt x="768950" y="1872135"/>
                    <a:pt x="780270" y="1873550"/>
                  </a:cubicBezTo>
                  <a:cubicBezTo>
                    <a:pt x="773197" y="1874964"/>
                    <a:pt x="753386" y="1867889"/>
                    <a:pt x="757630" y="1873550"/>
                  </a:cubicBezTo>
                  <a:cubicBezTo>
                    <a:pt x="742066" y="1872135"/>
                    <a:pt x="739234" y="1866476"/>
                    <a:pt x="727914" y="1865059"/>
                  </a:cubicBezTo>
                  <a:cubicBezTo>
                    <a:pt x="719424" y="1865059"/>
                    <a:pt x="713764" y="1869305"/>
                    <a:pt x="705274" y="1869305"/>
                  </a:cubicBezTo>
                  <a:cubicBezTo>
                    <a:pt x="705274" y="1869305"/>
                    <a:pt x="705274" y="1866476"/>
                    <a:pt x="705274" y="1866476"/>
                  </a:cubicBezTo>
                  <a:cubicBezTo>
                    <a:pt x="699613" y="1866476"/>
                    <a:pt x="685463" y="1869305"/>
                    <a:pt x="685463" y="1860815"/>
                  </a:cubicBezTo>
                  <a:cubicBezTo>
                    <a:pt x="689708" y="1865059"/>
                    <a:pt x="701028" y="1865059"/>
                    <a:pt x="701028" y="1860815"/>
                  </a:cubicBezTo>
                  <a:cubicBezTo>
                    <a:pt x="689708" y="1863644"/>
                    <a:pt x="658577" y="1848078"/>
                    <a:pt x="634524" y="1846665"/>
                  </a:cubicBezTo>
                  <a:cubicBezTo>
                    <a:pt x="631692" y="1845248"/>
                    <a:pt x="633107" y="1843833"/>
                    <a:pt x="633107" y="1842419"/>
                  </a:cubicBezTo>
                  <a:cubicBezTo>
                    <a:pt x="627448" y="1841004"/>
                    <a:pt x="620372" y="1839589"/>
                    <a:pt x="613296" y="1838174"/>
                  </a:cubicBezTo>
                  <a:cubicBezTo>
                    <a:pt x="606222" y="1835343"/>
                    <a:pt x="600561" y="1832513"/>
                    <a:pt x="593486" y="1829684"/>
                  </a:cubicBezTo>
                  <a:cubicBezTo>
                    <a:pt x="580753" y="1824023"/>
                    <a:pt x="568016" y="1818364"/>
                    <a:pt x="558110" y="1816947"/>
                  </a:cubicBezTo>
                  <a:lnTo>
                    <a:pt x="559525" y="1814117"/>
                  </a:lnTo>
                  <a:cubicBezTo>
                    <a:pt x="551035" y="1815534"/>
                    <a:pt x="546790" y="1811288"/>
                    <a:pt x="538300" y="1807044"/>
                  </a:cubicBezTo>
                  <a:cubicBezTo>
                    <a:pt x="549620" y="1809873"/>
                    <a:pt x="543961" y="1804212"/>
                    <a:pt x="556696" y="1809873"/>
                  </a:cubicBezTo>
                  <a:lnTo>
                    <a:pt x="528311" y="1794390"/>
                  </a:lnTo>
                  <a:lnTo>
                    <a:pt x="528394" y="1794307"/>
                  </a:lnTo>
                  <a:lnTo>
                    <a:pt x="527655" y="1794033"/>
                  </a:lnTo>
                  <a:lnTo>
                    <a:pt x="525565" y="1792892"/>
                  </a:lnTo>
                  <a:lnTo>
                    <a:pt x="525565" y="1793256"/>
                  </a:lnTo>
                  <a:lnTo>
                    <a:pt x="522204" y="1792008"/>
                  </a:lnTo>
                  <a:lnTo>
                    <a:pt x="518761" y="1792602"/>
                  </a:lnTo>
                  <a:lnTo>
                    <a:pt x="508584" y="1785816"/>
                  </a:lnTo>
                  <a:cubicBezTo>
                    <a:pt x="505754" y="1787233"/>
                    <a:pt x="493019" y="1781572"/>
                    <a:pt x="498680" y="1787233"/>
                  </a:cubicBezTo>
                  <a:cubicBezTo>
                    <a:pt x="484529" y="1780157"/>
                    <a:pt x="468962" y="1773081"/>
                    <a:pt x="453398" y="1766006"/>
                  </a:cubicBezTo>
                  <a:cubicBezTo>
                    <a:pt x="454813" y="1761761"/>
                    <a:pt x="463303" y="1767422"/>
                    <a:pt x="460474" y="1760346"/>
                  </a:cubicBezTo>
                  <a:cubicBezTo>
                    <a:pt x="467548" y="1764591"/>
                    <a:pt x="473915" y="1769190"/>
                    <a:pt x="480282" y="1772551"/>
                  </a:cubicBezTo>
                  <a:lnTo>
                    <a:pt x="497928" y="1776804"/>
                  </a:lnTo>
                  <a:lnTo>
                    <a:pt x="500093" y="1778415"/>
                  </a:lnTo>
                  <a:lnTo>
                    <a:pt x="500093" y="1781572"/>
                  </a:lnTo>
                  <a:cubicBezTo>
                    <a:pt x="501510" y="1782987"/>
                    <a:pt x="501510" y="1780157"/>
                    <a:pt x="504339" y="1781572"/>
                  </a:cubicBezTo>
                  <a:lnTo>
                    <a:pt x="500093" y="1778415"/>
                  </a:lnTo>
                  <a:lnTo>
                    <a:pt x="500093" y="1777326"/>
                  </a:lnTo>
                  <a:lnTo>
                    <a:pt x="497928" y="1776804"/>
                  </a:lnTo>
                  <a:lnTo>
                    <a:pt x="490543" y="1771313"/>
                  </a:lnTo>
                  <a:cubicBezTo>
                    <a:pt x="484529" y="1767775"/>
                    <a:pt x="478161" y="1765299"/>
                    <a:pt x="474623" y="1767422"/>
                  </a:cubicBezTo>
                  <a:cubicBezTo>
                    <a:pt x="470379" y="1763176"/>
                    <a:pt x="463303" y="1760346"/>
                    <a:pt x="459059" y="1756102"/>
                  </a:cubicBezTo>
                  <a:cubicBezTo>
                    <a:pt x="463303" y="1751856"/>
                    <a:pt x="464718" y="1749026"/>
                    <a:pt x="477453" y="1754685"/>
                  </a:cubicBezTo>
                  <a:cubicBezTo>
                    <a:pt x="476038" y="1756102"/>
                    <a:pt x="470379" y="1751856"/>
                    <a:pt x="470379" y="1754685"/>
                  </a:cubicBezTo>
                  <a:cubicBezTo>
                    <a:pt x="467549" y="1756102"/>
                    <a:pt x="473209" y="1757517"/>
                    <a:pt x="471794" y="1760346"/>
                  </a:cubicBezTo>
                  <a:cubicBezTo>
                    <a:pt x="476038" y="1761761"/>
                    <a:pt x="491604" y="1767422"/>
                    <a:pt x="485944" y="1761761"/>
                  </a:cubicBezTo>
                  <a:cubicBezTo>
                    <a:pt x="491604" y="1763176"/>
                    <a:pt x="488773" y="1766006"/>
                    <a:pt x="491604" y="1770252"/>
                  </a:cubicBezTo>
                  <a:cubicBezTo>
                    <a:pt x="495849" y="1768837"/>
                    <a:pt x="497264" y="1767422"/>
                    <a:pt x="501510" y="1773081"/>
                  </a:cubicBezTo>
                  <a:cubicBezTo>
                    <a:pt x="504339" y="1773081"/>
                    <a:pt x="505754" y="1771667"/>
                    <a:pt x="508584" y="1771667"/>
                  </a:cubicBezTo>
                  <a:cubicBezTo>
                    <a:pt x="515659" y="1774496"/>
                    <a:pt x="524150" y="1778742"/>
                    <a:pt x="532641" y="1782987"/>
                  </a:cubicBezTo>
                  <a:cubicBezTo>
                    <a:pt x="541131" y="1787233"/>
                    <a:pt x="552451" y="1790062"/>
                    <a:pt x="563771" y="1794307"/>
                  </a:cubicBezTo>
                  <a:cubicBezTo>
                    <a:pt x="562355" y="1794307"/>
                    <a:pt x="560942" y="1794307"/>
                    <a:pt x="560942" y="1795723"/>
                  </a:cubicBezTo>
                  <a:cubicBezTo>
                    <a:pt x="569431" y="1797136"/>
                    <a:pt x="573675" y="1798553"/>
                    <a:pt x="589241" y="1804212"/>
                  </a:cubicBezTo>
                  <a:cubicBezTo>
                    <a:pt x="589241" y="1802797"/>
                    <a:pt x="590656" y="1801383"/>
                    <a:pt x="587826" y="1799968"/>
                  </a:cubicBezTo>
                  <a:cubicBezTo>
                    <a:pt x="594902" y="1802797"/>
                    <a:pt x="603393" y="1804212"/>
                    <a:pt x="613296" y="1807044"/>
                  </a:cubicBezTo>
                  <a:cubicBezTo>
                    <a:pt x="623203" y="1809873"/>
                    <a:pt x="633107" y="1809873"/>
                    <a:pt x="640183" y="1811288"/>
                  </a:cubicBezTo>
                  <a:cubicBezTo>
                    <a:pt x="635937" y="1816947"/>
                    <a:pt x="655747" y="1814117"/>
                    <a:pt x="659993" y="1822608"/>
                  </a:cubicBezTo>
                  <a:cubicBezTo>
                    <a:pt x="664238" y="1821193"/>
                    <a:pt x="672728" y="1824023"/>
                    <a:pt x="674143" y="1819778"/>
                  </a:cubicBezTo>
                  <a:cubicBezTo>
                    <a:pt x="684048" y="1821193"/>
                    <a:pt x="669897" y="1821193"/>
                    <a:pt x="675558" y="1825438"/>
                  </a:cubicBezTo>
                  <a:cubicBezTo>
                    <a:pt x="684048" y="1826854"/>
                    <a:pt x="693954" y="1822608"/>
                    <a:pt x="701028" y="1826854"/>
                  </a:cubicBezTo>
                  <a:cubicBezTo>
                    <a:pt x="701028" y="1826854"/>
                    <a:pt x="701028" y="1831099"/>
                    <a:pt x="702444" y="1831099"/>
                  </a:cubicBezTo>
                  <a:cubicBezTo>
                    <a:pt x="708104" y="1831099"/>
                    <a:pt x="712348" y="1828267"/>
                    <a:pt x="718009" y="1829684"/>
                  </a:cubicBezTo>
                  <a:cubicBezTo>
                    <a:pt x="716594" y="1828267"/>
                    <a:pt x="715179" y="1831099"/>
                    <a:pt x="715179" y="1831099"/>
                  </a:cubicBezTo>
                  <a:cubicBezTo>
                    <a:pt x="718009" y="1831099"/>
                    <a:pt x="725085" y="1831099"/>
                    <a:pt x="727914" y="1831099"/>
                  </a:cubicBezTo>
                  <a:cubicBezTo>
                    <a:pt x="733575" y="1831099"/>
                    <a:pt x="739234" y="1836758"/>
                    <a:pt x="746310" y="1838174"/>
                  </a:cubicBezTo>
                  <a:cubicBezTo>
                    <a:pt x="751969" y="1838174"/>
                    <a:pt x="757630" y="1833928"/>
                    <a:pt x="763289" y="1833928"/>
                  </a:cubicBezTo>
                  <a:cubicBezTo>
                    <a:pt x="774609" y="1833928"/>
                    <a:pt x="783100" y="1842419"/>
                    <a:pt x="793005" y="1838174"/>
                  </a:cubicBezTo>
                  <a:cubicBezTo>
                    <a:pt x="800081" y="1838174"/>
                    <a:pt x="800081" y="1841004"/>
                    <a:pt x="805740" y="1842419"/>
                  </a:cubicBezTo>
                  <a:cubicBezTo>
                    <a:pt x="826968" y="1841004"/>
                    <a:pt x="845362" y="1842419"/>
                    <a:pt x="869419" y="1839589"/>
                  </a:cubicBezTo>
                  <a:cubicBezTo>
                    <a:pt x="870833" y="1836758"/>
                    <a:pt x="882153" y="1828267"/>
                    <a:pt x="870833" y="1828267"/>
                  </a:cubicBezTo>
                  <a:cubicBezTo>
                    <a:pt x="883568" y="1829684"/>
                    <a:pt x="907623" y="1824023"/>
                    <a:pt x="893474" y="1819778"/>
                  </a:cubicBezTo>
                  <a:cubicBezTo>
                    <a:pt x="889229" y="1818364"/>
                    <a:pt x="883568" y="1821193"/>
                    <a:pt x="884983" y="1821193"/>
                  </a:cubicBezTo>
                  <a:cubicBezTo>
                    <a:pt x="870833" y="1819778"/>
                    <a:pt x="851023" y="1816947"/>
                    <a:pt x="835458" y="1822608"/>
                  </a:cubicBezTo>
                  <a:cubicBezTo>
                    <a:pt x="788761" y="1818364"/>
                    <a:pt x="743479" y="1815534"/>
                    <a:pt x="702444" y="1802797"/>
                  </a:cubicBezTo>
                  <a:cubicBezTo>
                    <a:pt x="703506" y="1799968"/>
                    <a:pt x="702178" y="1797491"/>
                    <a:pt x="699393" y="1795391"/>
                  </a:cubicBezTo>
                  <a:lnTo>
                    <a:pt x="696783" y="1794251"/>
                  </a:lnTo>
                  <a:lnTo>
                    <a:pt x="696783" y="1782987"/>
                  </a:lnTo>
                  <a:cubicBezTo>
                    <a:pt x="682634" y="1781572"/>
                    <a:pt x="659993" y="1774496"/>
                    <a:pt x="665653" y="1782987"/>
                  </a:cubicBezTo>
                  <a:cubicBezTo>
                    <a:pt x="651503" y="1784403"/>
                    <a:pt x="631692" y="1758932"/>
                    <a:pt x="617542" y="1766006"/>
                  </a:cubicBezTo>
                  <a:lnTo>
                    <a:pt x="616683" y="1765702"/>
                  </a:lnTo>
                  <a:lnTo>
                    <a:pt x="612643" y="1766135"/>
                  </a:lnTo>
                  <a:lnTo>
                    <a:pt x="599211" y="1759536"/>
                  </a:lnTo>
                  <a:lnTo>
                    <a:pt x="593486" y="1757517"/>
                  </a:lnTo>
                  <a:cubicBezTo>
                    <a:pt x="586412" y="1754685"/>
                    <a:pt x="579336" y="1753273"/>
                    <a:pt x="570845" y="1751856"/>
                  </a:cubicBezTo>
                  <a:cubicBezTo>
                    <a:pt x="568016" y="1751856"/>
                    <a:pt x="563771" y="1751856"/>
                    <a:pt x="560942" y="1750441"/>
                  </a:cubicBezTo>
                  <a:cubicBezTo>
                    <a:pt x="562355" y="1750441"/>
                    <a:pt x="562355" y="1751856"/>
                    <a:pt x="563771" y="1751856"/>
                  </a:cubicBezTo>
                  <a:lnTo>
                    <a:pt x="583771" y="1763857"/>
                  </a:lnTo>
                  <a:lnTo>
                    <a:pt x="553864" y="1754685"/>
                  </a:lnTo>
                  <a:cubicBezTo>
                    <a:pt x="552451" y="1753273"/>
                    <a:pt x="553864" y="1753273"/>
                    <a:pt x="555281" y="1751856"/>
                  </a:cubicBezTo>
                  <a:cubicBezTo>
                    <a:pt x="551035" y="1750441"/>
                    <a:pt x="548205" y="1750441"/>
                    <a:pt x="548205" y="1753273"/>
                  </a:cubicBezTo>
                  <a:cubicBezTo>
                    <a:pt x="542544" y="1746195"/>
                    <a:pt x="517074" y="1739121"/>
                    <a:pt x="522735" y="1733462"/>
                  </a:cubicBezTo>
                  <a:cubicBezTo>
                    <a:pt x="518491" y="1733462"/>
                    <a:pt x="517074" y="1736291"/>
                    <a:pt x="508584" y="1730630"/>
                  </a:cubicBezTo>
                  <a:cubicBezTo>
                    <a:pt x="511413" y="1727801"/>
                    <a:pt x="511413" y="1727801"/>
                    <a:pt x="511413" y="1726386"/>
                  </a:cubicBezTo>
                  <a:cubicBezTo>
                    <a:pt x="510000" y="1726386"/>
                    <a:pt x="508584" y="1726386"/>
                    <a:pt x="507169" y="1724971"/>
                  </a:cubicBezTo>
                  <a:cubicBezTo>
                    <a:pt x="508584" y="1724971"/>
                    <a:pt x="512830" y="1723555"/>
                    <a:pt x="517074" y="1722140"/>
                  </a:cubicBezTo>
                  <a:cubicBezTo>
                    <a:pt x="510000" y="1717896"/>
                    <a:pt x="504339" y="1712235"/>
                    <a:pt x="497264" y="1709405"/>
                  </a:cubicBezTo>
                  <a:cubicBezTo>
                    <a:pt x="495849" y="1710820"/>
                    <a:pt x="485944" y="1710820"/>
                    <a:pt x="493019" y="1713651"/>
                  </a:cubicBezTo>
                  <a:cubicBezTo>
                    <a:pt x="485944" y="1715064"/>
                    <a:pt x="485944" y="1706575"/>
                    <a:pt x="485944" y="1703744"/>
                  </a:cubicBezTo>
                  <a:cubicBezTo>
                    <a:pt x="473209" y="1695253"/>
                    <a:pt x="466133" y="1683933"/>
                    <a:pt x="453398" y="1683933"/>
                  </a:cubicBezTo>
                  <a:cubicBezTo>
                    <a:pt x="452690" y="1679689"/>
                    <a:pt x="448445" y="1675798"/>
                    <a:pt x="444907" y="1672260"/>
                  </a:cubicBezTo>
                  <a:lnTo>
                    <a:pt x="440711" y="1662819"/>
                  </a:lnTo>
                  <a:lnTo>
                    <a:pt x="451275" y="1671376"/>
                  </a:lnTo>
                  <a:cubicBezTo>
                    <a:pt x="455874" y="1676858"/>
                    <a:pt x="460474" y="1681810"/>
                    <a:pt x="468962" y="1682519"/>
                  </a:cubicBezTo>
                  <a:cubicBezTo>
                    <a:pt x="466133" y="1682519"/>
                    <a:pt x="467549" y="1683933"/>
                    <a:pt x="467549" y="1685348"/>
                  </a:cubicBezTo>
                  <a:cubicBezTo>
                    <a:pt x="476038" y="1685348"/>
                    <a:pt x="483114" y="1703744"/>
                    <a:pt x="488773" y="1696670"/>
                  </a:cubicBezTo>
                  <a:lnTo>
                    <a:pt x="508706" y="1709220"/>
                  </a:lnTo>
                  <a:lnTo>
                    <a:pt x="510296" y="1705244"/>
                  </a:lnTo>
                  <a:cubicBezTo>
                    <a:pt x="518069" y="1707835"/>
                    <a:pt x="531024" y="1715608"/>
                    <a:pt x="532321" y="1710426"/>
                  </a:cubicBezTo>
                  <a:cubicBezTo>
                    <a:pt x="534912" y="1711722"/>
                    <a:pt x="537503" y="1713017"/>
                    <a:pt x="537503" y="1715608"/>
                  </a:cubicBezTo>
                  <a:cubicBezTo>
                    <a:pt x="537503" y="1713017"/>
                    <a:pt x="543979" y="1718199"/>
                    <a:pt x="545276" y="1713017"/>
                  </a:cubicBezTo>
                  <a:cubicBezTo>
                    <a:pt x="546568" y="1718199"/>
                    <a:pt x="559525" y="1720790"/>
                    <a:pt x="556934" y="1725974"/>
                  </a:cubicBezTo>
                  <a:lnTo>
                    <a:pt x="563585" y="1723625"/>
                  </a:lnTo>
                  <a:lnTo>
                    <a:pt x="549620" y="1713651"/>
                  </a:lnTo>
                  <a:cubicBezTo>
                    <a:pt x="553864" y="1713651"/>
                    <a:pt x="555281" y="1719310"/>
                    <a:pt x="556696" y="1716481"/>
                  </a:cubicBezTo>
                  <a:cubicBezTo>
                    <a:pt x="555281" y="1715064"/>
                    <a:pt x="556696" y="1713651"/>
                    <a:pt x="558110" y="1713651"/>
                  </a:cubicBezTo>
                  <a:cubicBezTo>
                    <a:pt x="555281" y="1712235"/>
                    <a:pt x="555281" y="1710820"/>
                    <a:pt x="551035" y="1709405"/>
                  </a:cubicBezTo>
                  <a:lnTo>
                    <a:pt x="549620" y="1712235"/>
                  </a:lnTo>
                  <a:cubicBezTo>
                    <a:pt x="543961" y="1709405"/>
                    <a:pt x="542544" y="1705159"/>
                    <a:pt x="548205" y="1699500"/>
                  </a:cubicBezTo>
                  <a:cubicBezTo>
                    <a:pt x="559525" y="1700914"/>
                    <a:pt x="563771" y="1698083"/>
                    <a:pt x="579336" y="1705159"/>
                  </a:cubicBezTo>
                  <a:cubicBezTo>
                    <a:pt x="575092" y="1692424"/>
                    <a:pt x="551035" y="1696670"/>
                    <a:pt x="543961" y="1692424"/>
                  </a:cubicBezTo>
                  <a:cubicBezTo>
                    <a:pt x="543961" y="1688180"/>
                    <a:pt x="552451" y="1696670"/>
                    <a:pt x="551035" y="1689592"/>
                  </a:cubicBezTo>
                  <a:cubicBezTo>
                    <a:pt x="555281" y="1692424"/>
                    <a:pt x="560942" y="1693839"/>
                    <a:pt x="563771" y="1692424"/>
                  </a:cubicBezTo>
                  <a:cubicBezTo>
                    <a:pt x="560942" y="1691009"/>
                    <a:pt x="551035" y="1683933"/>
                    <a:pt x="548205" y="1689592"/>
                  </a:cubicBezTo>
                  <a:cubicBezTo>
                    <a:pt x="541131" y="1682519"/>
                    <a:pt x="534055" y="1678272"/>
                    <a:pt x="526980" y="1676859"/>
                  </a:cubicBezTo>
                  <a:cubicBezTo>
                    <a:pt x="529811" y="1672613"/>
                    <a:pt x="534055" y="1675443"/>
                    <a:pt x="536885" y="1674028"/>
                  </a:cubicBezTo>
                  <a:cubicBezTo>
                    <a:pt x="536885" y="1671198"/>
                    <a:pt x="534055" y="1669784"/>
                    <a:pt x="531224" y="1668369"/>
                  </a:cubicBezTo>
                  <a:lnTo>
                    <a:pt x="539746" y="1666819"/>
                  </a:lnTo>
                  <a:lnTo>
                    <a:pt x="531183" y="1660548"/>
                  </a:lnTo>
                  <a:cubicBezTo>
                    <a:pt x="526164" y="1657957"/>
                    <a:pt x="521953" y="1655366"/>
                    <a:pt x="524544" y="1652128"/>
                  </a:cubicBezTo>
                  <a:cubicBezTo>
                    <a:pt x="529726" y="1653424"/>
                    <a:pt x="528431" y="1656015"/>
                    <a:pt x="528431" y="1656015"/>
                  </a:cubicBezTo>
                  <a:lnTo>
                    <a:pt x="545507" y="1665772"/>
                  </a:lnTo>
                  <a:lnTo>
                    <a:pt x="546790" y="1665539"/>
                  </a:lnTo>
                  <a:cubicBezTo>
                    <a:pt x="543961" y="1662708"/>
                    <a:pt x="542544" y="1661293"/>
                    <a:pt x="542544" y="1658462"/>
                  </a:cubicBezTo>
                  <a:cubicBezTo>
                    <a:pt x="539715" y="1657049"/>
                    <a:pt x="536885" y="1654217"/>
                    <a:pt x="535470" y="1649973"/>
                  </a:cubicBezTo>
                  <a:cubicBezTo>
                    <a:pt x="532641" y="1642897"/>
                    <a:pt x="528394" y="1641482"/>
                    <a:pt x="522735" y="1641482"/>
                  </a:cubicBezTo>
                  <a:cubicBezTo>
                    <a:pt x="517074" y="1641482"/>
                    <a:pt x="511413" y="1641482"/>
                    <a:pt x="505754" y="1638653"/>
                  </a:cubicBezTo>
                  <a:cubicBezTo>
                    <a:pt x="505754" y="1640068"/>
                    <a:pt x="505754" y="1640068"/>
                    <a:pt x="505754" y="1641482"/>
                  </a:cubicBezTo>
                  <a:cubicBezTo>
                    <a:pt x="505754" y="1645729"/>
                    <a:pt x="500093" y="1640068"/>
                    <a:pt x="498680" y="1642897"/>
                  </a:cubicBezTo>
                  <a:cubicBezTo>
                    <a:pt x="494434" y="1641482"/>
                    <a:pt x="491604" y="1638653"/>
                    <a:pt x="488773" y="1635821"/>
                  </a:cubicBezTo>
                  <a:cubicBezTo>
                    <a:pt x="485944" y="1635821"/>
                    <a:pt x="481699" y="1635821"/>
                    <a:pt x="478870" y="1635821"/>
                  </a:cubicBezTo>
                  <a:cubicBezTo>
                    <a:pt x="476038" y="1634408"/>
                    <a:pt x="473209" y="1637238"/>
                    <a:pt x="470379" y="1638653"/>
                  </a:cubicBezTo>
                  <a:cubicBezTo>
                    <a:pt x="473209" y="1641482"/>
                    <a:pt x="476038" y="1642897"/>
                    <a:pt x="478870" y="1644312"/>
                  </a:cubicBezTo>
                  <a:cubicBezTo>
                    <a:pt x="480282" y="1644312"/>
                    <a:pt x="480282" y="1642897"/>
                    <a:pt x="480282" y="1642897"/>
                  </a:cubicBezTo>
                  <a:cubicBezTo>
                    <a:pt x="483114" y="1640068"/>
                    <a:pt x="487358" y="1640068"/>
                    <a:pt x="491604" y="1642897"/>
                  </a:cubicBezTo>
                  <a:cubicBezTo>
                    <a:pt x="493019" y="1642897"/>
                    <a:pt x="493019" y="1644312"/>
                    <a:pt x="493019" y="1644312"/>
                  </a:cubicBezTo>
                  <a:cubicBezTo>
                    <a:pt x="493019" y="1644312"/>
                    <a:pt x="491604" y="1645729"/>
                    <a:pt x="491604" y="1645729"/>
                  </a:cubicBezTo>
                  <a:cubicBezTo>
                    <a:pt x="488773" y="1645729"/>
                    <a:pt x="485944" y="1645729"/>
                    <a:pt x="483114" y="1645729"/>
                  </a:cubicBezTo>
                  <a:cubicBezTo>
                    <a:pt x="487358" y="1649973"/>
                    <a:pt x="491604" y="1652803"/>
                    <a:pt x="497264" y="1655632"/>
                  </a:cubicBezTo>
                  <a:cubicBezTo>
                    <a:pt x="488773" y="1654217"/>
                    <a:pt x="477453" y="1645729"/>
                    <a:pt x="466133" y="1641482"/>
                  </a:cubicBezTo>
                  <a:cubicBezTo>
                    <a:pt x="466133" y="1641482"/>
                    <a:pt x="466133" y="1641482"/>
                    <a:pt x="464718" y="1641482"/>
                  </a:cubicBezTo>
                  <a:cubicBezTo>
                    <a:pt x="463303" y="1640068"/>
                    <a:pt x="460474" y="1640068"/>
                    <a:pt x="459059" y="1640068"/>
                  </a:cubicBezTo>
                  <a:cubicBezTo>
                    <a:pt x="453398" y="1637238"/>
                    <a:pt x="456229" y="1637238"/>
                    <a:pt x="457642" y="1637238"/>
                  </a:cubicBezTo>
                  <a:cubicBezTo>
                    <a:pt x="453398" y="1635821"/>
                    <a:pt x="450568" y="1635821"/>
                    <a:pt x="446322" y="1635821"/>
                  </a:cubicBezTo>
                  <a:cubicBezTo>
                    <a:pt x="443493" y="1635821"/>
                    <a:pt x="440663" y="1634408"/>
                    <a:pt x="439248" y="1632992"/>
                  </a:cubicBezTo>
                  <a:cubicBezTo>
                    <a:pt x="437832" y="1630162"/>
                    <a:pt x="437832" y="1627331"/>
                    <a:pt x="437832" y="1624501"/>
                  </a:cubicBezTo>
                  <a:cubicBezTo>
                    <a:pt x="435002" y="1623087"/>
                    <a:pt x="432172" y="1621672"/>
                    <a:pt x="430758" y="1620257"/>
                  </a:cubicBezTo>
                  <a:cubicBezTo>
                    <a:pt x="429341" y="1618842"/>
                    <a:pt x="426511" y="1618842"/>
                    <a:pt x="423682" y="1620257"/>
                  </a:cubicBezTo>
                  <a:cubicBezTo>
                    <a:pt x="420852" y="1621672"/>
                    <a:pt x="420852" y="1624501"/>
                    <a:pt x="422267" y="1627331"/>
                  </a:cubicBezTo>
                  <a:cubicBezTo>
                    <a:pt x="422267" y="1628748"/>
                    <a:pt x="423682" y="1630162"/>
                    <a:pt x="425097" y="1631577"/>
                  </a:cubicBezTo>
                  <a:cubicBezTo>
                    <a:pt x="425097" y="1631577"/>
                    <a:pt x="425097" y="1632992"/>
                    <a:pt x="425097" y="1632992"/>
                  </a:cubicBezTo>
                  <a:cubicBezTo>
                    <a:pt x="423682" y="1632992"/>
                    <a:pt x="422267" y="1634408"/>
                    <a:pt x="420852" y="1634408"/>
                  </a:cubicBezTo>
                  <a:cubicBezTo>
                    <a:pt x="422267" y="1637238"/>
                    <a:pt x="425097" y="1638653"/>
                    <a:pt x="427928" y="1640068"/>
                  </a:cubicBezTo>
                  <a:cubicBezTo>
                    <a:pt x="435002" y="1644312"/>
                    <a:pt x="444907" y="1648558"/>
                    <a:pt x="446322" y="1655632"/>
                  </a:cubicBezTo>
                  <a:cubicBezTo>
                    <a:pt x="457642" y="1657049"/>
                    <a:pt x="468962" y="1666952"/>
                    <a:pt x="484529" y="1672613"/>
                  </a:cubicBezTo>
                  <a:cubicBezTo>
                    <a:pt x="480282" y="1674028"/>
                    <a:pt x="477453" y="1675443"/>
                    <a:pt x="471794" y="1671198"/>
                  </a:cubicBezTo>
                  <a:cubicBezTo>
                    <a:pt x="481699" y="1669784"/>
                    <a:pt x="461888" y="1666952"/>
                    <a:pt x="457642" y="1661293"/>
                  </a:cubicBezTo>
                  <a:cubicBezTo>
                    <a:pt x="456229" y="1661293"/>
                    <a:pt x="453398" y="1662708"/>
                    <a:pt x="453398" y="1664123"/>
                  </a:cubicBezTo>
                  <a:cubicBezTo>
                    <a:pt x="450568" y="1659878"/>
                    <a:pt x="442078" y="1655632"/>
                    <a:pt x="435002" y="1649973"/>
                  </a:cubicBezTo>
                  <a:cubicBezTo>
                    <a:pt x="426511" y="1645729"/>
                    <a:pt x="420852" y="1638653"/>
                    <a:pt x="416608" y="1632992"/>
                  </a:cubicBezTo>
                  <a:cubicBezTo>
                    <a:pt x="416608" y="1632992"/>
                    <a:pt x="415191" y="1631577"/>
                    <a:pt x="415191" y="1631577"/>
                  </a:cubicBezTo>
                  <a:cubicBezTo>
                    <a:pt x="408117" y="1634408"/>
                    <a:pt x="405288" y="1623087"/>
                    <a:pt x="399627" y="1624501"/>
                  </a:cubicBezTo>
                  <a:cubicBezTo>
                    <a:pt x="399627" y="1628748"/>
                    <a:pt x="399627" y="1632992"/>
                    <a:pt x="403871" y="1635821"/>
                  </a:cubicBezTo>
                  <a:cubicBezTo>
                    <a:pt x="409532" y="1638653"/>
                    <a:pt x="410947" y="1651388"/>
                    <a:pt x="420852" y="1642897"/>
                  </a:cubicBezTo>
                  <a:cubicBezTo>
                    <a:pt x="420852" y="1642897"/>
                    <a:pt x="422267" y="1642897"/>
                    <a:pt x="422267" y="1644312"/>
                  </a:cubicBezTo>
                  <a:cubicBezTo>
                    <a:pt x="422267" y="1645729"/>
                    <a:pt x="422267" y="1648558"/>
                    <a:pt x="420852" y="1651388"/>
                  </a:cubicBezTo>
                  <a:cubicBezTo>
                    <a:pt x="418021" y="1658462"/>
                    <a:pt x="415191" y="1666952"/>
                    <a:pt x="412362" y="1674028"/>
                  </a:cubicBezTo>
                  <a:cubicBezTo>
                    <a:pt x="415191" y="1678272"/>
                    <a:pt x="418021" y="1683933"/>
                    <a:pt x="420852" y="1688180"/>
                  </a:cubicBezTo>
                  <a:cubicBezTo>
                    <a:pt x="422267" y="1689592"/>
                    <a:pt x="423682" y="1691009"/>
                    <a:pt x="425097" y="1691009"/>
                  </a:cubicBezTo>
                  <a:cubicBezTo>
                    <a:pt x="425097" y="1691009"/>
                    <a:pt x="423682" y="1691009"/>
                    <a:pt x="423682" y="1691009"/>
                  </a:cubicBezTo>
                  <a:cubicBezTo>
                    <a:pt x="425097" y="1693839"/>
                    <a:pt x="427928" y="1696670"/>
                    <a:pt x="429341" y="1699500"/>
                  </a:cubicBezTo>
                  <a:cubicBezTo>
                    <a:pt x="430758" y="1700914"/>
                    <a:pt x="433587" y="1702329"/>
                    <a:pt x="436419" y="1702329"/>
                  </a:cubicBezTo>
                  <a:cubicBezTo>
                    <a:pt x="446322" y="1702329"/>
                    <a:pt x="450568" y="1710820"/>
                    <a:pt x="456229" y="1716481"/>
                  </a:cubicBezTo>
                  <a:cubicBezTo>
                    <a:pt x="460474" y="1722140"/>
                    <a:pt x="457642" y="1727801"/>
                    <a:pt x="457642" y="1733462"/>
                  </a:cubicBezTo>
                  <a:cubicBezTo>
                    <a:pt x="456229" y="1736291"/>
                    <a:pt x="454813" y="1737706"/>
                    <a:pt x="453398" y="1736291"/>
                  </a:cubicBezTo>
                  <a:cubicBezTo>
                    <a:pt x="446322" y="1732045"/>
                    <a:pt x="440663" y="1727801"/>
                    <a:pt x="435002" y="1723555"/>
                  </a:cubicBezTo>
                  <a:cubicBezTo>
                    <a:pt x="435002" y="1723555"/>
                    <a:pt x="433587" y="1722140"/>
                    <a:pt x="433587" y="1722140"/>
                  </a:cubicBezTo>
                  <a:cubicBezTo>
                    <a:pt x="423682" y="1720725"/>
                    <a:pt x="413777" y="1719310"/>
                    <a:pt x="403871" y="1716481"/>
                  </a:cubicBezTo>
                  <a:cubicBezTo>
                    <a:pt x="396797" y="1710820"/>
                    <a:pt x="386890" y="1705159"/>
                    <a:pt x="382646" y="1709405"/>
                  </a:cubicBezTo>
                  <a:cubicBezTo>
                    <a:pt x="378401" y="1705159"/>
                    <a:pt x="381231" y="1702329"/>
                    <a:pt x="375570" y="1699500"/>
                  </a:cubicBezTo>
                  <a:cubicBezTo>
                    <a:pt x="369911" y="1698083"/>
                    <a:pt x="372740" y="1706575"/>
                    <a:pt x="361420" y="1695253"/>
                  </a:cubicBezTo>
                  <a:cubicBezTo>
                    <a:pt x="358591" y="1693839"/>
                    <a:pt x="357176" y="1695253"/>
                    <a:pt x="355759" y="1696670"/>
                  </a:cubicBezTo>
                  <a:cubicBezTo>
                    <a:pt x="357176" y="1705159"/>
                    <a:pt x="379816" y="1712235"/>
                    <a:pt x="372740" y="1715064"/>
                  </a:cubicBezTo>
                  <a:cubicBezTo>
                    <a:pt x="376987" y="1717896"/>
                    <a:pt x="376987" y="1715064"/>
                    <a:pt x="379816" y="1716481"/>
                  </a:cubicBezTo>
                  <a:cubicBezTo>
                    <a:pt x="382646" y="1713651"/>
                    <a:pt x="371326" y="1710820"/>
                    <a:pt x="376987" y="1709405"/>
                  </a:cubicBezTo>
                  <a:cubicBezTo>
                    <a:pt x="382646" y="1710820"/>
                    <a:pt x="386890" y="1715064"/>
                    <a:pt x="382646" y="1717896"/>
                  </a:cubicBezTo>
                  <a:cubicBezTo>
                    <a:pt x="392551" y="1723555"/>
                    <a:pt x="396797" y="1719310"/>
                    <a:pt x="408117" y="1726386"/>
                  </a:cubicBezTo>
                  <a:cubicBezTo>
                    <a:pt x="405288" y="1727801"/>
                    <a:pt x="401042" y="1724971"/>
                    <a:pt x="395381" y="1722140"/>
                  </a:cubicBezTo>
                  <a:cubicBezTo>
                    <a:pt x="392551" y="1723555"/>
                    <a:pt x="396797" y="1726386"/>
                    <a:pt x="393966" y="1727801"/>
                  </a:cubicBezTo>
                  <a:cubicBezTo>
                    <a:pt x="384060" y="1722140"/>
                    <a:pt x="376987" y="1720725"/>
                    <a:pt x="369911" y="1717896"/>
                  </a:cubicBezTo>
                  <a:cubicBezTo>
                    <a:pt x="378401" y="1715064"/>
                    <a:pt x="337365" y="1688180"/>
                    <a:pt x="340195" y="1678272"/>
                  </a:cubicBezTo>
                  <a:cubicBezTo>
                    <a:pt x="338780" y="1678272"/>
                    <a:pt x="335950" y="1676859"/>
                    <a:pt x="333119" y="1674028"/>
                  </a:cubicBezTo>
                  <a:cubicBezTo>
                    <a:pt x="333119" y="1668369"/>
                    <a:pt x="328875" y="1662708"/>
                    <a:pt x="321799" y="1657049"/>
                  </a:cubicBezTo>
                  <a:cubicBezTo>
                    <a:pt x="320384" y="1642897"/>
                    <a:pt x="303405" y="1625918"/>
                    <a:pt x="303405" y="1616011"/>
                  </a:cubicBezTo>
                  <a:cubicBezTo>
                    <a:pt x="306234" y="1621672"/>
                    <a:pt x="317555" y="1627331"/>
                    <a:pt x="314725" y="1624501"/>
                  </a:cubicBezTo>
                  <a:cubicBezTo>
                    <a:pt x="323216" y="1630162"/>
                    <a:pt x="330289" y="1637238"/>
                    <a:pt x="338780" y="1645729"/>
                  </a:cubicBezTo>
                  <a:cubicBezTo>
                    <a:pt x="347271" y="1654217"/>
                    <a:pt x="357176" y="1661293"/>
                    <a:pt x="365666" y="1669784"/>
                  </a:cubicBezTo>
                  <a:cubicBezTo>
                    <a:pt x="376987" y="1679689"/>
                    <a:pt x="388307" y="1688180"/>
                    <a:pt x="399627" y="1693839"/>
                  </a:cubicBezTo>
                  <a:cubicBezTo>
                    <a:pt x="399627" y="1692424"/>
                    <a:pt x="399627" y="1692424"/>
                    <a:pt x="399627" y="1691009"/>
                  </a:cubicBezTo>
                  <a:cubicBezTo>
                    <a:pt x="396797" y="1689592"/>
                    <a:pt x="395381" y="1688180"/>
                    <a:pt x="393966" y="1686763"/>
                  </a:cubicBezTo>
                  <a:cubicBezTo>
                    <a:pt x="395381" y="1688180"/>
                    <a:pt x="396797" y="1688180"/>
                    <a:pt x="398212" y="1688180"/>
                  </a:cubicBezTo>
                  <a:cubicBezTo>
                    <a:pt x="398212" y="1686763"/>
                    <a:pt x="398212" y="1685348"/>
                    <a:pt x="398212" y="1683933"/>
                  </a:cubicBezTo>
                  <a:cubicBezTo>
                    <a:pt x="398212" y="1681104"/>
                    <a:pt x="398212" y="1678272"/>
                    <a:pt x="398212" y="1675443"/>
                  </a:cubicBezTo>
                  <a:cubicBezTo>
                    <a:pt x="399627" y="1665539"/>
                    <a:pt x="396797" y="1657049"/>
                    <a:pt x="388307" y="1651388"/>
                  </a:cubicBezTo>
                  <a:cubicBezTo>
                    <a:pt x="379816" y="1644312"/>
                    <a:pt x="379816" y="1635821"/>
                    <a:pt x="382646" y="1625918"/>
                  </a:cubicBezTo>
                  <a:cubicBezTo>
                    <a:pt x="384060" y="1620257"/>
                    <a:pt x="386890" y="1614598"/>
                    <a:pt x="389721" y="1608937"/>
                  </a:cubicBezTo>
                  <a:cubicBezTo>
                    <a:pt x="386890" y="1606107"/>
                    <a:pt x="384060" y="1601861"/>
                    <a:pt x="381231" y="1600446"/>
                  </a:cubicBezTo>
                  <a:cubicBezTo>
                    <a:pt x="379816" y="1599031"/>
                    <a:pt x="389721" y="1594787"/>
                    <a:pt x="379816" y="1593371"/>
                  </a:cubicBezTo>
                  <a:cubicBezTo>
                    <a:pt x="381231" y="1587711"/>
                    <a:pt x="391136" y="1597617"/>
                    <a:pt x="388307" y="1601861"/>
                  </a:cubicBezTo>
                  <a:cubicBezTo>
                    <a:pt x="389721" y="1603278"/>
                    <a:pt x="391136" y="1603278"/>
                    <a:pt x="392551" y="1604691"/>
                  </a:cubicBezTo>
                  <a:cubicBezTo>
                    <a:pt x="393966" y="1601861"/>
                    <a:pt x="393966" y="1599031"/>
                    <a:pt x="392551" y="1597617"/>
                  </a:cubicBezTo>
                  <a:cubicBezTo>
                    <a:pt x="391136" y="1596200"/>
                    <a:pt x="389721" y="1594787"/>
                    <a:pt x="389721" y="1593371"/>
                  </a:cubicBezTo>
                  <a:cubicBezTo>
                    <a:pt x="389721" y="1591956"/>
                    <a:pt x="389721" y="1589126"/>
                    <a:pt x="391136" y="1586297"/>
                  </a:cubicBezTo>
                  <a:cubicBezTo>
                    <a:pt x="388307" y="1586297"/>
                    <a:pt x="384060" y="1586297"/>
                    <a:pt x="379816" y="1583467"/>
                  </a:cubicBezTo>
                  <a:cubicBezTo>
                    <a:pt x="368496" y="1583467"/>
                    <a:pt x="362835" y="1587711"/>
                    <a:pt x="360005" y="1599031"/>
                  </a:cubicBezTo>
                  <a:cubicBezTo>
                    <a:pt x="358591" y="1600446"/>
                    <a:pt x="355759" y="1603278"/>
                    <a:pt x="354346" y="1604691"/>
                  </a:cubicBezTo>
                  <a:cubicBezTo>
                    <a:pt x="352930" y="1606107"/>
                    <a:pt x="351515" y="1606107"/>
                    <a:pt x="351515" y="1606107"/>
                  </a:cubicBezTo>
                  <a:cubicBezTo>
                    <a:pt x="351515" y="1604691"/>
                    <a:pt x="350100" y="1604691"/>
                    <a:pt x="350100" y="1603278"/>
                  </a:cubicBezTo>
                  <a:cubicBezTo>
                    <a:pt x="348685" y="1597617"/>
                    <a:pt x="348685" y="1591956"/>
                    <a:pt x="352930" y="1587711"/>
                  </a:cubicBezTo>
                  <a:cubicBezTo>
                    <a:pt x="350100" y="1583467"/>
                    <a:pt x="348685" y="1577806"/>
                    <a:pt x="357176" y="1577806"/>
                  </a:cubicBezTo>
                  <a:cubicBezTo>
                    <a:pt x="360005" y="1577806"/>
                    <a:pt x="358591" y="1574976"/>
                    <a:pt x="357176" y="1573560"/>
                  </a:cubicBezTo>
                  <a:cubicBezTo>
                    <a:pt x="354346" y="1570730"/>
                    <a:pt x="347271" y="1573560"/>
                    <a:pt x="350100" y="1567901"/>
                  </a:cubicBezTo>
                  <a:cubicBezTo>
                    <a:pt x="351515" y="1563656"/>
                    <a:pt x="352930" y="1560825"/>
                    <a:pt x="347271" y="1560825"/>
                  </a:cubicBezTo>
                  <a:cubicBezTo>
                    <a:pt x="341610" y="1560825"/>
                    <a:pt x="337365" y="1559410"/>
                    <a:pt x="335950" y="1552336"/>
                  </a:cubicBezTo>
                  <a:cubicBezTo>
                    <a:pt x="335950" y="1548090"/>
                    <a:pt x="337365" y="1548090"/>
                    <a:pt x="334536" y="1549505"/>
                  </a:cubicBezTo>
                  <a:cubicBezTo>
                    <a:pt x="334536" y="1549505"/>
                    <a:pt x="333119" y="1549505"/>
                    <a:pt x="333119" y="1550920"/>
                  </a:cubicBezTo>
                  <a:cubicBezTo>
                    <a:pt x="331706" y="1552336"/>
                    <a:pt x="331706" y="1555166"/>
                    <a:pt x="330289" y="1557995"/>
                  </a:cubicBezTo>
                  <a:cubicBezTo>
                    <a:pt x="327460" y="1563656"/>
                    <a:pt x="323216" y="1570730"/>
                    <a:pt x="323216" y="1577806"/>
                  </a:cubicBezTo>
                  <a:cubicBezTo>
                    <a:pt x="323216" y="1583467"/>
                    <a:pt x="330289" y="1589126"/>
                    <a:pt x="333119" y="1594787"/>
                  </a:cubicBezTo>
                  <a:cubicBezTo>
                    <a:pt x="337365" y="1601861"/>
                    <a:pt x="345856" y="1607522"/>
                    <a:pt x="350100" y="1614598"/>
                  </a:cubicBezTo>
                  <a:cubicBezTo>
                    <a:pt x="351515" y="1616011"/>
                    <a:pt x="351515" y="1616011"/>
                    <a:pt x="352930" y="1617427"/>
                  </a:cubicBezTo>
                  <a:cubicBezTo>
                    <a:pt x="352930" y="1617427"/>
                    <a:pt x="351515" y="1617427"/>
                    <a:pt x="351515" y="1617427"/>
                  </a:cubicBezTo>
                  <a:cubicBezTo>
                    <a:pt x="352930" y="1618842"/>
                    <a:pt x="354346" y="1620257"/>
                    <a:pt x="354346" y="1621672"/>
                  </a:cubicBezTo>
                  <a:cubicBezTo>
                    <a:pt x="354346" y="1624501"/>
                    <a:pt x="357176" y="1627331"/>
                    <a:pt x="360005" y="1627331"/>
                  </a:cubicBezTo>
                  <a:cubicBezTo>
                    <a:pt x="364250" y="1628748"/>
                    <a:pt x="368496" y="1630162"/>
                    <a:pt x="367079" y="1634408"/>
                  </a:cubicBezTo>
                  <a:cubicBezTo>
                    <a:pt x="367079" y="1634408"/>
                    <a:pt x="367079" y="1635821"/>
                    <a:pt x="367079" y="1635821"/>
                  </a:cubicBezTo>
                  <a:cubicBezTo>
                    <a:pt x="371326" y="1640068"/>
                    <a:pt x="375570" y="1647142"/>
                    <a:pt x="378401" y="1649973"/>
                  </a:cubicBezTo>
                  <a:cubicBezTo>
                    <a:pt x="374157" y="1647142"/>
                    <a:pt x="368496" y="1642897"/>
                    <a:pt x="364250" y="1640068"/>
                  </a:cubicBezTo>
                  <a:cubicBezTo>
                    <a:pt x="362835" y="1640068"/>
                    <a:pt x="362835" y="1641482"/>
                    <a:pt x="362835" y="1641482"/>
                  </a:cubicBezTo>
                  <a:cubicBezTo>
                    <a:pt x="361420" y="1642897"/>
                    <a:pt x="362835" y="1645729"/>
                    <a:pt x="361420" y="1647142"/>
                  </a:cubicBezTo>
                  <a:cubicBezTo>
                    <a:pt x="360005" y="1649973"/>
                    <a:pt x="357176" y="1649973"/>
                    <a:pt x="357176" y="1648558"/>
                  </a:cubicBezTo>
                  <a:cubicBezTo>
                    <a:pt x="354346" y="1637238"/>
                    <a:pt x="341610" y="1637238"/>
                    <a:pt x="335950" y="1628748"/>
                  </a:cubicBezTo>
                  <a:cubicBezTo>
                    <a:pt x="330289" y="1621672"/>
                    <a:pt x="323216" y="1616011"/>
                    <a:pt x="318969" y="1607522"/>
                  </a:cubicBezTo>
                  <a:cubicBezTo>
                    <a:pt x="310479" y="1604691"/>
                    <a:pt x="304818" y="1597617"/>
                    <a:pt x="299159" y="1591956"/>
                  </a:cubicBezTo>
                  <a:cubicBezTo>
                    <a:pt x="292085" y="1584880"/>
                    <a:pt x="282178" y="1577806"/>
                    <a:pt x="282178" y="1565069"/>
                  </a:cubicBezTo>
                  <a:cubicBezTo>
                    <a:pt x="282178" y="1563656"/>
                    <a:pt x="280765" y="1562240"/>
                    <a:pt x="279348" y="1560825"/>
                  </a:cubicBezTo>
                  <a:cubicBezTo>
                    <a:pt x="272274" y="1555166"/>
                    <a:pt x="272274" y="1546675"/>
                    <a:pt x="272274" y="1538185"/>
                  </a:cubicBezTo>
                  <a:cubicBezTo>
                    <a:pt x="272274" y="1528279"/>
                    <a:pt x="269443" y="1526865"/>
                    <a:pt x="259537" y="1522618"/>
                  </a:cubicBezTo>
                  <a:cubicBezTo>
                    <a:pt x="246802" y="1518374"/>
                    <a:pt x="246802" y="1515544"/>
                    <a:pt x="238312" y="1502808"/>
                  </a:cubicBezTo>
                  <a:cubicBezTo>
                    <a:pt x="234067" y="1494319"/>
                    <a:pt x="231236" y="1485828"/>
                    <a:pt x="235482" y="1478753"/>
                  </a:cubicBezTo>
                  <a:cubicBezTo>
                    <a:pt x="241143" y="1467433"/>
                    <a:pt x="238312" y="1457527"/>
                    <a:pt x="238312" y="1446207"/>
                  </a:cubicBezTo>
                  <a:cubicBezTo>
                    <a:pt x="238312" y="1444792"/>
                    <a:pt x="236897" y="1444792"/>
                    <a:pt x="236897" y="1443378"/>
                  </a:cubicBezTo>
                  <a:cubicBezTo>
                    <a:pt x="235482" y="1444792"/>
                    <a:pt x="235482" y="1446207"/>
                    <a:pt x="234067" y="1447622"/>
                  </a:cubicBezTo>
                  <a:cubicBezTo>
                    <a:pt x="232653" y="1449037"/>
                    <a:pt x="232653" y="1454698"/>
                    <a:pt x="229823" y="1450453"/>
                  </a:cubicBezTo>
                  <a:cubicBezTo>
                    <a:pt x="224162" y="1441963"/>
                    <a:pt x="222747" y="1432056"/>
                    <a:pt x="214257" y="1424982"/>
                  </a:cubicBezTo>
                  <a:cubicBezTo>
                    <a:pt x="210012" y="1422152"/>
                    <a:pt x="211425" y="1416491"/>
                    <a:pt x="211425" y="1412247"/>
                  </a:cubicBezTo>
                  <a:cubicBezTo>
                    <a:pt x="211425" y="1405171"/>
                    <a:pt x="211425" y="1398095"/>
                    <a:pt x="204351" y="1392436"/>
                  </a:cubicBezTo>
                  <a:cubicBezTo>
                    <a:pt x="197276" y="1388192"/>
                    <a:pt x="193031" y="1381116"/>
                    <a:pt x="194446" y="1371211"/>
                  </a:cubicBezTo>
                  <a:cubicBezTo>
                    <a:pt x="194446" y="1369794"/>
                    <a:pt x="193031" y="1366964"/>
                    <a:pt x="191617" y="1364135"/>
                  </a:cubicBezTo>
                  <a:cubicBezTo>
                    <a:pt x="185956" y="1355644"/>
                    <a:pt x="181711" y="1347154"/>
                    <a:pt x="177465" y="1337250"/>
                  </a:cubicBezTo>
                  <a:cubicBezTo>
                    <a:pt x="174635" y="1328760"/>
                    <a:pt x="170391" y="1320269"/>
                    <a:pt x="167562" y="1311779"/>
                  </a:cubicBezTo>
                  <a:cubicBezTo>
                    <a:pt x="164732" y="1304703"/>
                    <a:pt x="161900" y="1299044"/>
                    <a:pt x="153410" y="1296212"/>
                  </a:cubicBezTo>
                  <a:cubicBezTo>
                    <a:pt x="147751" y="1294799"/>
                    <a:pt x="154825" y="1290553"/>
                    <a:pt x="153410" y="1287722"/>
                  </a:cubicBezTo>
                  <a:cubicBezTo>
                    <a:pt x="149166" y="1282063"/>
                    <a:pt x="142090" y="1279233"/>
                    <a:pt x="142090" y="1272157"/>
                  </a:cubicBezTo>
                  <a:cubicBezTo>
                    <a:pt x="142090" y="1272157"/>
                    <a:pt x="140675" y="1270742"/>
                    <a:pt x="140675" y="1270742"/>
                  </a:cubicBezTo>
                  <a:cubicBezTo>
                    <a:pt x="140675" y="1270742"/>
                    <a:pt x="139260" y="1270742"/>
                    <a:pt x="139260" y="1272157"/>
                  </a:cubicBezTo>
                  <a:cubicBezTo>
                    <a:pt x="137845" y="1282063"/>
                    <a:pt x="136431" y="1291968"/>
                    <a:pt x="139260" y="1300458"/>
                  </a:cubicBezTo>
                  <a:cubicBezTo>
                    <a:pt x="142090" y="1304703"/>
                    <a:pt x="143505" y="1307532"/>
                    <a:pt x="139260" y="1311779"/>
                  </a:cubicBezTo>
                  <a:cubicBezTo>
                    <a:pt x="135014" y="1316023"/>
                    <a:pt x="130770" y="1320269"/>
                    <a:pt x="125111" y="1324513"/>
                  </a:cubicBezTo>
                  <a:cubicBezTo>
                    <a:pt x="123694" y="1325930"/>
                    <a:pt x="118035" y="1325930"/>
                    <a:pt x="118035" y="1323099"/>
                  </a:cubicBezTo>
                  <a:cubicBezTo>
                    <a:pt x="118035" y="1317440"/>
                    <a:pt x="108129" y="1313193"/>
                    <a:pt x="115203" y="1306119"/>
                  </a:cubicBezTo>
                  <a:cubicBezTo>
                    <a:pt x="118035" y="1303288"/>
                    <a:pt x="118035" y="1297629"/>
                    <a:pt x="119450" y="1293383"/>
                  </a:cubicBezTo>
                  <a:cubicBezTo>
                    <a:pt x="120864" y="1289138"/>
                    <a:pt x="119450" y="1287722"/>
                    <a:pt x="115203" y="1286309"/>
                  </a:cubicBezTo>
                  <a:cubicBezTo>
                    <a:pt x="112374" y="1284892"/>
                    <a:pt x="112374" y="1282063"/>
                    <a:pt x="110959" y="1279233"/>
                  </a:cubicBezTo>
                  <a:cubicBezTo>
                    <a:pt x="108129" y="1270742"/>
                    <a:pt x="106715" y="1260837"/>
                    <a:pt x="102470" y="1253761"/>
                  </a:cubicBezTo>
                  <a:cubicBezTo>
                    <a:pt x="98224" y="1246687"/>
                    <a:pt x="101054" y="1242441"/>
                    <a:pt x="105300" y="1238197"/>
                  </a:cubicBezTo>
                  <a:cubicBezTo>
                    <a:pt x="105300" y="1235367"/>
                    <a:pt x="103883" y="1231121"/>
                    <a:pt x="102470" y="1228292"/>
                  </a:cubicBezTo>
                  <a:cubicBezTo>
                    <a:pt x="101054" y="1226877"/>
                    <a:pt x="101054" y="1226877"/>
                    <a:pt x="101054" y="1225460"/>
                  </a:cubicBezTo>
                  <a:cubicBezTo>
                    <a:pt x="99639" y="1221216"/>
                    <a:pt x="98224" y="1218386"/>
                    <a:pt x="96809" y="1215557"/>
                  </a:cubicBezTo>
                  <a:cubicBezTo>
                    <a:pt x="91148" y="1212727"/>
                    <a:pt x="84073" y="1209896"/>
                    <a:pt x="76999" y="1205649"/>
                  </a:cubicBezTo>
                  <a:cubicBezTo>
                    <a:pt x="69923" y="1202820"/>
                    <a:pt x="68508" y="1191500"/>
                    <a:pt x="57188" y="1194329"/>
                  </a:cubicBezTo>
                  <a:cubicBezTo>
                    <a:pt x="57188" y="1194329"/>
                    <a:pt x="55773" y="1191500"/>
                    <a:pt x="54358" y="1190085"/>
                  </a:cubicBezTo>
                  <a:cubicBezTo>
                    <a:pt x="48697" y="1177350"/>
                    <a:pt x="41622" y="1164615"/>
                    <a:pt x="43038" y="1150465"/>
                  </a:cubicBezTo>
                  <a:cubicBezTo>
                    <a:pt x="40209" y="1143388"/>
                    <a:pt x="37377" y="1134899"/>
                    <a:pt x="37377" y="1126409"/>
                  </a:cubicBezTo>
                  <a:cubicBezTo>
                    <a:pt x="37377" y="1123577"/>
                    <a:pt x="34548" y="1120748"/>
                    <a:pt x="31718" y="1117918"/>
                  </a:cubicBezTo>
                  <a:cubicBezTo>
                    <a:pt x="24642" y="1112257"/>
                    <a:pt x="21811" y="1103768"/>
                    <a:pt x="17567" y="1096693"/>
                  </a:cubicBezTo>
                  <a:cubicBezTo>
                    <a:pt x="14737" y="1091033"/>
                    <a:pt x="14737" y="1085372"/>
                    <a:pt x="16152" y="1074052"/>
                  </a:cubicBezTo>
                  <a:cubicBezTo>
                    <a:pt x="16152" y="1068393"/>
                    <a:pt x="17567" y="1062732"/>
                    <a:pt x="13322" y="1058486"/>
                  </a:cubicBezTo>
                  <a:cubicBezTo>
                    <a:pt x="10491" y="1055656"/>
                    <a:pt x="13322" y="1054242"/>
                    <a:pt x="14737" y="1051412"/>
                  </a:cubicBezTo>
                  <a:cubicBezTo>
                    <a:pt x="16152" y="1048583"/>
                    <a:pt x="17567" y="1044336"/>
                    <a:pt x="16152" y="1042922"/>
                  </a:cubicBezTo>
                  <a:cubicBezTo>
                    <a:pt x="7661" y="1027355"/>
                    <a:pt x="11907" y="1011791"/>
                    <a:pt x="10491" y="996224"/>
                  </a:cubicBezTo>
                  <a:cubicBezTo>
                    <a:pt x="10491" y="991980"/>
                    <a:pt x="10491" y="989150"/>
                    <a:pt x="10491" y="984904"/>
                  </a:cubicBezTo>
                  <a:cubicBezTo>
                    <a:pt x="10491" y="980660"/>
                    <a:pt x="7661" y="979243"/>
                    <a:pt x="3417" y="977830"/>
                  </a:cubicBezTo>
                  <a:cubicBezTo>
                    <a:pt x="587" y="976414"/>
                    <a:pt x="-829" y="972169"/>
                    <a:pt x="587" y="970755"/>
                  </a:cubicBezTo>
                  <a:cubicBezTo>
                    <a:pt x="9078" y="962264"/>
                    <a:pt x="6246" y="950944"/>
                    <a:pt x="6246" y="941039"/>
                  </a:cubicBezTo>
                  <a:cubicBezTo>
                    <a:pt x="6246" y="931133"/>
                    <a:pt x="7661" y="919813"/>
                    <a:pt x="587" y="911323"/>
                  </a:cubicBezTo>
                  <a:cubicBezTo>
                    <a:pt x="2000" y="905662"/>
                    <a:pt x="4832" y="900002"/>
                    <a:pt x="587" y="894341"/>
                  </a:cubicBezTo>
                  <a:cubicBezTo>
                    <a:pt x="-829" y="894341"/>
                    <a:pt x="587" y="890097"/>
                    <a:pt x="2000" y="890097"/>
                  </a:cubicBezTo>
                  <a:cubicBezTo>
                    <a:pt x="7661" y="887268"/>
                    <a:pt x="11907" y="884438"/>
                    <a:pt x="10491" y="877362"/>
                  </a:cubicBezTo>
                  <a:cubicBezTo>
                    <a:pt x="9078" y="868872"/>
                    <a:pt x="13322" y="861796"/>
                    <a:pt x="14737" y="853307"/>
                  </a:cubicBezTo>
                  <a:cubicBezTo>
                    <a:pt x="16152" y="846231"/>
                    <a:pt x="14737" y="837741"/>
                    <a:pt x="14737" y="830665"/>
                  </a:cubicBezTo>
                  <a:cubicBezTo>
                    <a:pt x="24642" y="820760"/>
                    <a:pt x="16152" y="805195"/>
                    <a:pt x="24642" y="793875"/>
                  </a:cubicBezTo>
                  <a:cubicBezTo>
                    <a:pt x="23228" y="791046"/>
                    <a:pt x="17567" y="785385"/>
                    <a:pt x="23228" y="782555"/>
                  </a:cubicBezTo>
                  <a:cubicBezTo>
                    <a:pt x="26057" y="781138"/>
                    <a:pt x="27472" y="779724"/>
                    <a:pt x="28887" y="778309"/>
                  </a:cubicBezTo>
                  <a:cubicBezTo>
                    <a:pt x="28887" y="776894"/>
                    <a:pt x="30302" y="775479"/>
                    <a:pt x="30302" y="774064"/>
                  </a:cubicBezTo>
                  <a:cubicBezTo>
                    <a:pt x="30302" y="774064"/>
                    <a:pt x="30302" y="775479"/>
                    <a:pt x="30302" y="775479"/>
                  </a:cubicBezTo>
                  <a:cubicBezTo>
                    <a:pt x="31718" y="774064"/>
                    <a:pt x="31718" y="772648"/>
                    <a:pt x="33131" y="771235"/>
                  </a:cubicBezTo>
                  <a:cubicBezTo>
                    <a:pt x="35962" y="766989"/>
                    <a:pt x="38792" y="764159"/>
                    <a:pt x="43038" y="761328"/>
                  </a:cubicBezTo>
                  <a:cubicBezTo>
                    <a:pt x="50112" y="755669"/>
                    <a:pt x="43038" y="751424"/>
                    <a:pt x="43038" y="747178"/>
                  </a:cubicBezTo>
                  <a:cubicBezTo>
                    <a:pt x="45868" y="747178"/>
                    <a:pt x="48697" y="744348"/>
                    <a:pt x="48697" y="741517"/>
                  </a:cubicBezTo>
                  <a:cubicBezTo>
                    <a:pt x="50112" y="741517"/>
                    <a:pt x="51529" y="741517"/>
                    <a:pt x="52942" y="740104"/>
                  </a:cubicBezTo>
                  <a:cubicBezTo>
                    <a:pt x="71339" y="728784"/>
                    <a:pt x="71339" y="728784"/>
                    <a:pt x="71339" y="710386"/>
                  </a:cubicBezTo>
                  <a:cubicBezTo>
                    <a:pt x="71339" y="704727"/>
                    <a:pt x="75584" y="700483"/>
                    <a:pt x="79828" y="697651"/>
                  </a:cubicBezTo>
                  <a:cubicBezTo>
                    <a:pt x="82660" y="696237"/>
                    <a:pt x="84073" y="694822"/>
                    <a:pt x="86904" y="693407"/>
                  </a:cubicBezTo>
                  <a:cubicBezTo>
                    <a:pt x="88319" y="689163"/>
                    <a:pt x="89734" y="684916"/>
                    <a:pt x="91148" y="680672"/>
                  </a:cubicBezTo>
                  <a:cubicBezTo>
                    <a:pt x="92563" y="679255"/>
                    <a:pt x="92563" y="679255"/>
                    <a:pt x="92563" y="677843"/>
                  </a:cubicBezTo>
                  <a:cubicBezTo>
                    <a:pt x="91148" y="676426"/>
                    <a:pt x="89734" y="675011"/>
                    <a:pt x="89734" y="673596"/>
                  </a:cubicBezTo>
                  <a:cubicBezTo>
                    <a:pt x="91148" y="673596"/>
                    <a:pt x="92563" y="673596"/>
                    <a:pt x="93980" y="673596"/>
                  </a:cubicBezTo>
                  <a:cubicBezTo>
                    <a:pt x="108129" y="629731"/>
                    <a:pt x="126523" y="588693"/>
                    <a:pt x="160486" y="554732"/>
                  </a:cubicBezTo>
                  <a:cubicBezTo>
                    <a:pt x="166145" y="537753"/>
                    <a:pt x="176052" y="527848"/>
                    <a:pt x="183126" y="509452"/>
                  </a:cubicBezTo>
                  <a:cubicBezTo>
                    <a:pt x="185956" y="508037"/>
                    <a:pt x="188785" y="506622"/>
                    <a:pt x="190202" y="506622"/>
                  </a:cubicBezTo>
                  <a:cubicBezTo>
                    <a:pt x="194446" y="505207"/>
                    <a:pt x="197276" y="512281"/>
                    <a:pt x="198692" y="516528"/>
                  </a:cubicBezTo>
                  <a:cubicBezTo>
                    <a:pt x="183126" y="527848"/>
                    <a:pt x="194446" y="533509"/>
                    <a:pt x="180296" y="537753"/>
                  </a:cubicBezTo>
                  <a:cubicBezTo>
                    <a:pt x="168974" y="568884"/>
                    <a:pt x="140675" y="602844"/>
                    <a:pt x="129355" y="635390"/>
                  </a:cubicBezTo>
                  <a:cubicBezTo>
                    <a:pt x="127940" y="639634"/>
                    <a:pt x="126523" y="645295"/>
                    <a:pt x="125111" y="650956"/>
                  </a:cubicBezTo>
                  <a:cubicBezTo>
                    <a:pt x="127940" y="646712"/>
                    <a:pt x="130770" y="643880"/>
                    <a:pt x="136431" y="641051"/>
                  </a:cubicBezTo>
                  <a:lnTo>
                    <a:pt x="138635" y="637587"/>
                  </a:lnTo>
                  <a:lnTo>
                    <a:pt x="138483" y="637739"/>
                  </a:lnTo>
                  <a:cubicBezTo>
                    <a:pt x="137187" y="637739"/>
                    <a:pt x="137187" y="636444"/>
                    <a:pt x="135892" y="636444"/>
                  </a:cubicBezTo>
                  <a:lnTo>
                    <a:pt x="139362" y="636444"/>
                  </a:lnTo>
                  <a:lnTo>
                    <a:pt x="146334" y="625484"/>
                  </a:lnTo>
                  <a:cubicBezTo>
                    <a:pt x="146334" y="622655"/>
                    <a:pt x="140675" y="616994"/>
                    <a:pt x="149166" y="616994"/>
                  </a:cubicBezTo>
                  <a:cubicBezTo>
                    <a:pt x="157656" y="616994"/>
                    <a:pt x="161900" y="611335"/>
                    <a:pt x="166145" y="607090"/>
                  </a:cubicBezTo>
                  <a:cubicBezTo>
                    <a:pt x="168974" y="604259"/>
                    <a:pt x="167562" y="602844"/>
                    <a:pt x="167562" y="598600"/>
                  </a:cubicBezTo>
                  <a:cubicBezTo>
                    <a:pt x="167562" y="591524"/>
                    <a:pt x="171806" y="584448"/>
                    <a:pt x="177465" y="580204"/>
                  </a:cubicBezTo>
                  <a:cubicBezTo>
                    <a:pt x="178882" y="580204"/>
                    <a:pt x="178882" y="578789"/>
                    <a:pt x="180296" y="578789"/>
                  </a:cubicBezTo>
                  <a:cubicBezTo>
                    <a:pt x="180296" y="581619"/>
                    <a:pt x="181711" y="583034"/>
                    <a:pt x="181711" y="584448"/>
                  </a:cubicBezTo>
                  <a:cubicBezTo>
                    <a:pt x="181711" y="587280"/>
                    <a:pt x="181711" y="588693"/>
                    <a:pt x="180296" y="590109"/>
                  </a:cubicBezTo>
                  <a:cubicBezTo>
                    <a:pt x="176052" y="594354"/>
                    <a:pt x="181711" y="595770"/>
                    <a:pt x="183126" y="598600"/>
                  </a:cubicBezTo>
                  <a:cubicBezTo>
                    <a:pt x="187372" y="602844"/>
                    <a:pt x="188785" y="598600"/>
                    <a:pt x="190202" y="597183"/>
                  </a:cubicBezTo>
                  <a:cubicBezTo>
                    <a:pt x="193031" y="594354"/>
                    <a:pt x="197276" y="590109"/>
                    <a:pt x="200105" y="587280"/>
                  </a:cubicBezTo>
                  <a:cubicBezTo>
                    <a:pt x="202937" y="584448"/>
                    <a:pt x="205766" y="581619"/>
                    <a:pt x="205766" y="580204"/>
                  </a:cubicBezTo>
                  <a:cubicBezTo>
                    <a:pt x="204351" y="566052"/>
                    <a:pt x="215672" y="561808"/>
                    <a:pt x="225577" y="557562"/>
                  </a:cubicBezTo>
                  <a:cubicBezTo>
                    <a:pt x="232653" y="553318"/>
                    <a:pt x="236897" y="549073"/>
                    <a:pt x="242556" y="543412"/>
                  </a:cubicBezTo>
                  <a:cubicBezTo>
                    <a:pt x="252463" y="533509"/>
                    <a:pt x="262367" y="525018"/>
                    <a:pt x="276518" y="520772"/>
                  </a:cubicBezTo>
                  <a:cubicBezTo>
                    <a:pt x="277933" y="520772"/>
                    <a:pt x="279348" y="517942"/>
                    <a:pt x="279348" y="516528"/>
                  </a:cubicBezTo>
                  <a:cubicBezTo>
                    <a:pt x="283594" y="515111"/>
                    <a:pt x="289253" y="516528"/>
                    <a:pt x="290668" y="510867"/>
                  </a:cubicBezTo>
                  <a:cubicBezTo>
                    <a:pt x="293498" y="500961"/>
                    <a:pt x="303405" y="496717"/>
                    <a:pt x="309064" y="489641"/>
                  </a:cubicBezTo>
                  <a:cubicBezTo>
                    <a:pt x="310479" y="488226"/>
                    <a:pt x="313308" y="488226"/>
                    <a:pt x="314725" y="488226"/>
                  </a:cubicBezTo>
                  <a:cubicBezTo>
                    <a:pt x="324628" y="488226"/>
                    <a:pt x="328875" y="482567"/>
                    <a:pt x="331706" y="475490"/>
                  </a:cubicBezTo>
                  <a:cubicBezTo>
                    <a:pt x="334536" y="471245"/>
                    <a:pt x="335950" y="468416"/>
                    <a:pt x="341610" y="467001"/>
                  </a:cubicBezTo>
                  <a:cubicBezTo>
                    <a:pt x="347271" y="472660"/>
                    <a:pt x="350100" y="467001"/>
                    <a:pt x="352930" y="464169"/>
                  </a:cubicBezTo>
                  <a:cubicBezTo>
                    <a:pt x="354346" y="464169"/>
                    <a:pt x="355759" y="461340"/>
                    <a:pt x="355759" y="459925"/>
                  </a:cubicBezTo>
                  <a:cubicBezTo>
                    <a:pt x="357176" y="457096"/>
                    <a:pt x="358591" y="455681"/>
                    <a:pt x="361420" y="455681"/>
                  </a:cubicBezTo>
                  <a:cubicBezTo>
                    <a:pt x="371326" y="455681"/>
                    <a:pt x="379816" y="455681"/>
                    <a:pt x="386890" y="450020"/>
                  </a:cubicBezTo>
                  <a:cubicBezTo>
                    <a:pt x="386890" y="448605"/>
                    <a:pt x="388307" y="448605"/>
                    <a:pt x="389721" y="447190"/>
                  </a:cubicBezTo>
                  <a:cubicBezTo>
                    <a:pt x="389721" y="445775"/>
                    <a:pt x="391136" y="445775"/>
                    <a:pt x="391136" y="444359"/>
                  </a:cubicBezTo>
                  <a:cubicBezTo>
                    <a:pt x="392551" y="444359"/>
                    <a:pt x="392551" y="444359"/>
                    <a:pt x="392551" y="444359"/>
                  </a:cubicBezTo>
                  <a:cubicBezTo>
                    <a:pt x="398212" y="438700"/>
                    <a:pt x="403871" y="434455"/>
                    <a:pt x="410947" y="428794"/>
                  </a:cubicBezTo>
                  <a:cubicBezTo>
                    <a:pt x="412362" y="427380"/>
                    <a:pt x="413777" y="425965"/>
                    <a:pt x="413777" y="424550"/>
                  </a:cubicBezTo>
                  <a:cubicBezTo>
                    <a:pt x="418021" y="416059"/>
                    <a:pt x="427928" y="411815"/>
                    <a:pt x="436419" y="410398"/>
                  </a:cubicBezTo>
                  <a:cubicBezTo>
                    <a:pt x="436419" y="410398"/>
                    <a:pt x="437832" y="410398"/>
                    <a:pt x="437832" y="410398"/>
                  </a:cubicBezTo>
                  <a:cubicBezTo>
                    <a:pt x="439248" y="407569"/>
                    <a:pt x="442078" y="406154"/>
                    <a:pt x="443493" y="403324"/>
                  </a:cubicBezTo>
                  <a:cubicBezTo>
                    <a:pt x="450568" y="396249"/>
                    <a:pt x="459059" y="389173"/>
                    <a:pt x="463303" y="382097"/>
                  </a:cubicBezTo>
                  <a:cubicBezTo>
                    <a:pt x="456229" y="377853"/>
                    <a:pt x="437832" y="386343"/>
                    <a:pt x="437832" y="376438"/>
                  </a:cubicBezTo>
                  <a:cubicBezTo>
                    <a:pt x="447739" y="373608"/>
                    <a:pt x="454813" y="377853"/>
                    <a:pt x="463303" y="377853"/>
                  </a:cubicBezTo>
                  <a:cubicBezTo>
                    <a:pt x="487358" y="365118"/>
                    <a:pt x="507169" y="349553"/>
                    <a:pt x="526980" y="332572"/>
                  </a:cubicBezTo>
                  <a:cubicBezTo>
                    <a:pt x="536885" y="324082"/>
                    <a:pt x="546790" y="317006"/>
                    <a:pt x="558110" y="308515"/>
                  </a:cubicBezTo>
                  <a:cubicBezTo>
                    <a:pt x="569431" y="301442"/>
                    <a:pt x="580753" y="294366"/>
                    <a:pt x="593486" y="287292"/>
                  </a:cubicBezTo>
                  <a:cubicBezTo>
                    <a:pt x="589241" y="277385"/>
                    <a:pt x="573675" y="285875"/>
                    <a:pt x="568016" y="278801"/>
                  </a:cubicBezTo>
                  <a:cubicBezTo>
                    <a:pt x="572262" y="278801"/>
                    <a:pt x="579336" y="274555"/>
                    <a:pt x="586412" y="271726"/>
                  </a:cubicBezTo>
                  <a:cubicBezTo>
                    <a:pt x="582165" y="266065"/>
                    <a:pt x="573675" y="266065"/>
                    <a:pt x="565184" y="266065"/>
                  </a:cubicBezTo>
                  <a:cubicBezTo>
                    <a:pt x="559525" y="271726"/>
                    <a:pt x="572262" y="270311"/>
                    <a:pt x="566601" y="275970"/>
                  </a:cubicBezTo>
                  <a:cubicBezTo>
                    <a:pt x="552451" y="281631"/>
                    <a:pt x="542544" y="281631"/>
                    <a:pt x="538300" y="271726"/>
                  </a:cubicBezTo>
                  <a:cubicBezTo>
                    <a:pt x="525565" y="275970"/>
                    <a:pt x="518491" y="283046"/>
                    <a:pt x="510000" y="275970"/>
                  </a:cubicBezTo>
                  <a:cubicBezTo>
                    <a:pt x="473209" y="291536"/>
                    <a:pt x="446322" y="309932"/>
                    <a:pt x="422267" y="328326"/>
                  </a:cubicBezTo>
                  <a:cubicBezTo>
                    <a:pt x="409532" y="336817"/>
                    <a:pt x="398212" y="345307"/>
                    <a:pt x="385477" y="353798"/>
                  </a:cubicBezTo>
                  <a:cubicBezTo>
                    <a:pt x="378401" y="358042"/>
                    <a:pt x="372740" y="362286"/>
                    <a:pt x="365666" y="366533"/>
                  </a:cubicBezTo>
                  <a:cubicBezTo>
                    <a:pt x="358591" y="370777"/>
                    <a:pt x="351515" y="375023"/>
                    <a:pt x="344439" y="379268"/>
                  </a:cubicBezTo>
                  <a:cubicBezTo>
                    <a:pt x="331706" y="389173"/>
                    <a:pt x="317555" y="403324"/>
                    <a:pt x="301988" y="416059"/>
                  </a:cubicBezTo>
                  <a:lnTo>
                    <a:pt x="264081" y="448551"/>
                  </a:lnTo>
                  <a:lnTo>
                    <a:pt x="284478" y="425434"/>
                  </a:lnTo>
                  <a:cubicBezTo>
                    <a:pt x="301990" y="406507"/>
                    <a:pt x="320384" y="388466"/>
                    <a:pt x="340195" y="373608"/>
                  </a:cubicBezTo>
                  <a:cubicBezTo>
                    <a:pt x="360005" y="358042"/>
                    <a:pt x="376987" y="348137"/>
                    <a:pt x="406701" y="325497"/>
                  </a:cubicBezTo>
                  <a:cubicBezTo>
                    <a:pt x="410947" y="322667"/>
                    <a:pt x="412362" y="318423"/>
                    <a:pt x="416608" y="314176"/>
                  </a:cubicBezTo>
                  <a:cubicBezTo>
                    <a:pt x="450568" y="283046"/>
                    <a:pt x="500093" y="267481"/>
                    <a:pt x="539715" y="242009"/>
                  </a:cubicBezTo>
                  <a:cubicBezTo>
                    <a:pt x="534055" y="233519"/>
                    <a:pt x="521320" y="232104"/>
                    <a:pt x="508584" y="233519"/>
                  </a:cubicBezTo>
                  <a:cubicBezTo>
                    <a:pt x="453398" y="260405"/>
                    <a:pt x="430758" y="281631"/>
                    <a:pt x="401042" y="302856"/>
                  </a:cubicBezTo>
                  <a:cubicBezTo>
                    <a:pt x="396797" y="283046"/>
                    <a:pt x="416608" y="270311"/>
                    <a:pt x="440663" y="249083"/>
                  </a:cubicBezTo>
                  <a:cubicBezTo>
                    <a:pt x="450568" y="244839"/>
                    <a:pt x="461888" y="239180"/>
                    <a:pt x="468962" y="240595"/>
                  </a:cubicBezTo>
                  <a:cubicBezTo>
                    <a:pt x="515659" y="212293"/>
                    <a:pt x="562355" y="186822"/>
                    <a:pt x="611881" y="169843"/>
                  </a:cubicBezTo>
                  <a:cubicBezTo>
                    <a:pt x="661406" y="152861"/>
                    <a:pt x="713764" y="141541"/>
                    <a:pt x="770365" y="144371"/>
                  </a:cubicBezTo>
                  <a:cubicBezTo>
                    <a:pt x="764706" y="145788"/>
                    <a:pt x="770365" y="145788"/>
                    <a:pt x="773197" y="145788"/>
                  </a:cubicBezTo>
                  <a:cubicBezTo>
                    <a:pt x="763289" y="148617"/>
                    <a:pt x="749140" y="152861"/>
                    <a:pt x="737820" y="157108"/>
                  </a:cubicBezTo>
                  <a:cubicBezTo>
                    <a:pt x="739234" y="154278"/>
                    <a:pt x="743479" y="152861"/>
                    <a:pt x="749140" y="151447"/>
                  </a:cubicBezTo>
                  <a:cubicBezTo>
                    <a:pt x="739234" y="142958"/>
                    <a:pt x="725085" y="159937"/>
                    <a:pt x="719424" y="150032"/>
                  </a:cubicBezTo>
                  <a:cubicBezTo>
                    <a:pt x="710935" y="152861"/>
                    <a:pt x="716594" y="152861"/>
                    <a:pt x="718009" y="157108"/>
                  </a:cubicBezTo>
                  <a:cubicBezTo>
                    <a:pt x="709518" y="157108"/>
                    <a:pt x="705274" y="151447"/>
                    <a:pt x="689708" y="158522"/>
                  </a:cubicBezTo>
                  <a:cubicBezTo>
                    <a:pt x="682634" y="161352"/>
                    <a:pt x="682634" y="165598"/>
                    <a:pt x="679804" y="169843"/>
                  </a:cubicBezTo>
                  <a:cubicBezTo>
                    <a:pt x="691124" y="168428"/>
                    <a:pt x="692537" y="164182"/>
                    <a:pt x="703857" y="162767"/>
                  </a:cubicBezTo>
                  <a:cubicBezTo>
                    <a:pt x="708104" y="167013"/>
                    <a:pt x="716594" y="168428"/>
                    <a:pt x="722255" y="171257"/>
                  </a:cubicBezTo>
                  <a:cubicBezTo>
                    <a:pt x="725085" y="169843"/>
                    <a:pt x="725085" y="165598"/>
                    <a:pt x="730744" y="165598"/>
                  </a:cubicBezTo>
                  <a:cubicBezTo>
                    <a:pt x="743479" y="162767"/>
                    <a:pt x="732159" y="168428"/>
                    <a:pt x="732159" y="171257"/>
                  </a:cubicBezTo>
                  <a:cubicBezTo>
                    <a:pt x="740649" y="172672"/>
                    <a:pt x="750554" y="172672"/>
                    <a:pt x="759045" y="171257"/>
                  </a:cubicBezTo>
                  <a:cubicBezTo>
                    <a:pt x="767536" y="169843"/>
                    <a:pt x="774609" y="167013"/>
                    <a:pt x="777441" y="159937"/>
                  </a:cubicBezTo>
                  <a:cubicBezTo>
                    <a:pt x="794420" y="165598"/>
                    <a:pt x="843947" y="169843"/>
                    <a:pt x="859511" y="151447"/>
                  </a:cubicBezTo>
                  <a:cubicBezTo>
                    <a:pt x="868002" y="154278"/>
                    <a:pt x="879322" y="154278"/>
                    <a:pt x="893474" y="154278"/>
                  </a:cubicBezTo>
                  <a:cubicBezTo>
                    <a:pt x="900549" y="154278"/>
                    <a:pt x="907623" y="152861"/>
                    <a:pt x="914699" y="152861"/>
                  </a:cubicBezTo>
                  <a:cubicBezTo>
                    <a:pt x="921773" y="152861"/>
                    <a:pt x="930263" y="151447"/>
                    <a:pt x="937339" y="151447"/>
                  </a:cubicBezTo>
                  <a:cubicBezTo>
                    <a:pt x="968470" y="150032"/>
                    <a:pt x="999601" y="152861"/>
                    <a:pt x="1016582" y="167013"/>
                  </a:cubicBezTo>
                  <a:cubicBezTo>
                    <a:pt x="1032146" y="167013"/>
                    <a:pt x="1044883" y="168428"/>
                    <a:pt x="1057616" y="171257"/>
                  </a:cubicBezTo>
                  <a:cubicBezTo>
                    <a:pt x="1070353" y="174089"/>
                    <a:pt x="1081673" y="178333"/>
                    <a:pt x="1092993" y="183992"/>
                  </a:cubicBezTo>
                  <a:cubicBezTo>
                    <a:pt x="1145350" y="189653"/>
                    <a:pt x="1209026" y="206632"/>
                    <a:pt x="1267043" y="233519"/>
                  </a:cubicBezTo>
                  <a:cubicBezTo>
                    <a:pt x="1320814" y="258991"/>
                    <a:pt x="1370341" y="291536"/>
                    <a:pt x="1407131" y="325497"/>
                  </a:cubicBezTo>
                  <a:cubicBezTo>
                    <a:pt x="1409962" y="326911"/>
                    <a:pt x="1411375" y="328326"/>
                    <a:pt x="1414207" y="329743"/>
                  </a:cubicBezTo>
                  <a:cubicBezTo>
                    <a:pt x="1415621" y="332572"/>
                    <a:pt x="1417036" y="333987"/>
                    <a:pt x="1419866" y="336817"/>
                  </a:cubicBezTo>
                  <a:cubicBezTo>
                    <a:pt x="1426942" y="339646"/>
                    <a:pt x="1432603" y="342478"/>
                    <a:pt x="1439677" y="346722"/>
                  </a:cubicBezTo>
                  <a:cubicBezTo>
                    <a:pt x="1439677" y="346722"/>
                    <a:pt x="1441093" y="345307"/>
                    <a:pt x="1441093" y="345307"/>
                  </a:cubicBezTo>
                  <a:cubicBezTo>
                    <a:pt x="1441093" y="346722"/>
                    <a:pt x="1442506" y="346722"/>
                    <a:pt x="1442506" y="348137"/>
                  </a:cubicBezTo>
                  <a:cubicBezTo>
                    <a:pt x="1441093" y="349553"/>
                    <a:pt x="1441093" y="349553"/>
                    <a:pt x="1441093" y="349553"/>
                  </a:cubicBezTo>
                  <a:cubicBezTo>
                    <a:pt x="1442506" y="350966"/>
                    <a:pt x="1443923" y="352383"/>
                    <a:pt x="1446752" y="353798"/>
                  </a:cubicBezTo>
                  <a:cubicBezTo>
                    <a:pt x="1455243" y="360874"/>
                    <a:pt x="1465148" y="367947"/>
                    <a:pt x="1475054" y="377853"/>
                  </a:cubicBezTo>
                  <a:cubicBezTo>
                    <a:pt x="1473637" y="375023"/>
                    <a:pt x="1472224" y="373608"/>
                    <a:pt x="1470807" y="370777"/>
                  </a:cubicBezTo>
                  <a:cubicBezTo>
                    <a:pt x="1470807" y="370777"/>
                    <a:pt x="1470807" y="369364"/>
                    <a:pt x="1470807" y="369364"/>
                  </a:cubicBezTo>
                  <a:cubicBezTo>
                    <a:pt x="1466563" y="365118"/>
                    <a:pt x="1463733" y="363703"/>
                    <a:pt x="1459487" y="360874"/>
                  </a:cubicBezTo>
                  <a:cubicBezTo>
                    <a:pt x="1459487" y="358042"/>
                    <a:pt x="1459487" y="356627"/>
                    <a:pt x="1460904" y="355213"/>
                  </a:cubicBezTo>
                  <a:cubicBezTo>
                    <a:pt x="1462317" y="360874"/>
                    <a:pt x="1467978" y="365118"/>
                    <a:pt x="1472224" y="366533"/>
                  </a:cubicBezTo>
                  <a:cubicBezTo>
                    <a:pt x="1472224" y="365118"/>
                    <a:pt x="1472224" y="365118"/>
                    <a:pt x="1472224" y="365118"/>
                  </a:cubicBezTo>
                  <a:cubicBezTo>
                    <a:pt x="1472224" y="365118"/>
                    <a:pt x="1473637" y="363703"/>
                    <a:pt x="1473637" y="363703"/>
                  </a:cubicBezTo>
                  <a:cubicBezTo>
                    <a:pt x="1475054" y="363703"/>
                    <a:pt x="1477883" y="363703"/>
                    <a:pt x="1477883" y="365118"/>
                  </a:cubicBezTo>
                  <a:cubicBezTo>
                    <a:pt x="1480713" y="370777"/>
                    <a:pt x="1482127" y="377853"/>
                    <a:pt x="1480713" y="383514"/>
                  </a:cubicBezTo>
                  <a:cubicBezTo>
                    <a:pt x="1483544" y="384929"/>
                    <a:pt x="1487788" y="387758"/>
                    <a:pt x="1490618" y="389173"/>
                  </a:cubicBezTo>
                  <a:cubicBezTo>
                    <a:pt x="1492035" y="386343"/>
                    <a:pt x="1492035" y="384929"/>
                    <a:pt x="1493448" y="383514"/>
                  </a:cubicBezTo>
                  <a:cubicBezTo>
                    <a:pt x="1496279" y="379268"/>
                    <a:pt x="1506184" y="379268"/>
                    <a:pt x="1510429" y="383514"/>
                  </a:cubicBezTo>
                  <a:cubicBezTo>
                    <a:pt x="1513258" y="386343"/>
                    <a:pt x="1514675" y="392004"/>
                    <a:pt x="1517504" y="394834"/>
                  </a:cubicBezTo>
                  <a:cubicBezTo>
                    <a:pt x="1520334" y="397663"/>
                    <a:pt x="1524578" y="399078"/>
                    <a:pt x="1527410" y="400495"/>
                  </a:cubicBezTo>
                  <a:cubicBezTo>
                    <a:pt x="1528825" y="399078"/>
                    <a:pt x="1527410" y="397663"/>
                    <a:pt x="1525995" y="396249"/>
                  </a:cubicBezTo>
                  <a:cubicBezTo>
                    <a:pt x="1527410" y="392004"/>
                    <a:pt x="1530239" y="397663"/>
                    <a:pt x="1528825" y="399078"/>
                  </a:cubicBezTo>
                  <a:cubicBezTo>
                    <a:pt x="1528825" y="400495"/>
                    <a:pt x="1530239" y="401908"/>
                    <a:pt x="1530239" y="401908"/>
                  </a:cubicBezTo>
                  <a:cubicBezTo>
                    <a:pt x="1531654" y="403324"/>
                    <a:pt x="1533069" y="403324"/>
                    <a:pt x="1534486" y="403324"/>
                  </a:cubicBezTo>
                  <a:cubicBezTo>
                    <a:pt x="1534486" y="403324"/>
                    <a:pt x="1533069" y="401908"/>
                    <a:pt x="1531654" y="400495"/>
                  </a:cubicBezTo>
                  <a:lnTo>
                    <a:pt x="1534486" y="397663"/>
                  </a:lnTo>
                  <a:cubicBezTo>
                    <a:pt x="1534486" y="400495"/>
                    <a:pt x="1535899" y="401908"/>
                    <a:pt x="1537315" y="404739"/>
                  </a:cubicBezTo>
                  <a:cubicBezTo>
                    <a:pt x="1548635" y="407569"/>
                    <a:pt x="1558541" y="410398"/>
                    <a:pt x="1569861" y="416059"/>
                  </a:cubicBezTo>
                  <a:cubicBezTo>
                    <a:pt x="1569861" y="414645"/>
                    <a:pt x="1569861" y="413228"/>
                    <a:pt x="1569861" y="411815"/>
                  </a:cubicBezTo>
                  <a:cubicBezTo>
                    <a:pt x="1568446" y="410398"/>
                    <a:pt x="1567029" y="408984"/>
                    <a:pt x="1565616" y="407569"/>
                  </a:cubicBezTo>
                  <a:cubicBezTo>
                    <a:pt x="1565616" y="407569"/>
                    <a:pt x="1567029" y="407569"/>
                    <a:pt x="1568446" y="408984"/>
                  </a:cubicBezTo>
                  <a:cubicBezTo>
                    <a:pt x="1567029" y="406154"/>
                    <a:pt x="1565616" y="403324"/>
                    <a:pt x="1564200" y="400495"/>
                  </a:cubicBezTo>
                  <a:cubicBezTo>
                    <a:pt x="1565616" y="400495"/>
                    <a:pt x="1567029" y="401908"/>
                    <a:pt x="1568446" y="401908"/>
                  </a:cubicBezTo>
                  <a:cubicBezTo>
                    <a:pt x="1567029" y="399078"/>
                    <a:pt x="1565616" y="397663"/>
                    <a:pt x="1564200" y="394834"/>
                  </a:cubicBezTo>
                  <a:cubicBezTo>
                    <a:pt x="1557126" y="389173"/>
                    <a:pt x="1548635" y="384929"/>
                    <a:pt x="1544389" y="376438"/>
                  </a:cubicBezTo>
                  <a:cubicBezTo>
                    <a:pt x="1545806" y="376438"/>
                    <a:pt x="1547219" y="376438"/>
                    <a:pt x="1548635" y="375023"/>
                  </a:cubicBezTo>
                  <a:cubicBezTo>
                    <a:pt x="1540145" y="365118"/>
                    <a:pt x="1531654" y="359457"/>
                    <a:pt x="1524578" y="353798"/>
                  </a:cubicBezTo>
                  <a:cubicBezTo>
                    <a:pt x="1516088" y="348137"/>
                    <a:pt x="1510429" y="342478"/>
                    <a:pt x="1504768" y="332572"/>
                  </a:cubicBezTo>
                  <a:cubicBezTo>
                    <a:pt x="1507599" y="332572"/>
                    <a:pt x="1508661" y="334695"/>
                    <a:pt x="1510075" y="337347"/>
                  </a:cubicBezTo>
                  <a:lnTo>
                    <a:pt x="1511559" y="338938"/>
                  </a:lnTo>
                  <a:lnTo>
                    <a:pt x="1517504" y="345307"/>
                  </a:lnTo>
                  <a:lnTo>
                    <a:pt x="1516458" y="343020"/>
                  </a:lnTo>
                  <a:lnTo>
                    <a:pt x="1510784" y="330627"/>
                  </a:lnTo>
                  <a:cubicBezTo>
                    <a:pt x="1506893" y="325850"/>
                    <a:pt x="1501940" y="321252"/>
                    <a:pt x="1497694" y="317006"/>
                  </a:cubicBezTo>
                  <a:cubicBezTo>
                    <a:pt x="1501938" y="315591"/>
                    <a:pt x="1510429" y="324082"/>
                    <a:pt x="1513258" y="319836"/>
                  </a:cubicBezTo>
                  <a:cubicBezTo>
                    <a:pt x="1517504" y="328326"/>
                    <a:pt x="1521749" y="332572"/>
                    <a:pt x="1527410" y="338233"/>
                  </a:cubicBezTo>
                  <a:cubicBezTo>
                    <a:pt x="1533069" y="342478"/>
                    <a:pt x="1540145" y="348137"/>
                    <a:pt x="1547219" y="355213"/>
                  </a:cubicBezTo>
                  <a:cubicBezTo>
                    <a:pt x="1545806" y="356627"/>
                    <a:pt x="1541559" y="349553"/>
                    <a:pt x="1540145" y="352383"/>
                  </a:cubicBezTo>
                  <a:cubicBezTo>
                    <a:pt x="1550050" y="360874"/>
                    <a:pt x="1554296" y="365118"/>
                    <a:pt x="1561370" y="370777"/>
                  </a:cubicBezTo>
                  <a:cubicBezTo>
                    <a:pt x="1561370" y="369364"/>
                    <a:pt x="1561370" y="369364"/>
                    <a:pt x="1561370" y="367947"/>
                  </a:cubicBezTo>
                  <a:cubicBezTo>
                    <a:pt x="1548635" y="353798"/>
                    <a:pt x="1538730" y="341063"/>
                    <a:pt x="1530239" y="329743"/>
                  </a:cubicBezTo>
                  <a:cubicBezTo>
                    <a:pt x="1521749" y="318423"/>
                    <a:pt x="1511843" y="308515"/>
                    <a:pt x="1499109" y="297195"/>
                  </a:cubicBezTo>
                  <a:cubicBezTo>
                    <a:pt x="1484959" y="287292"/>
                    <a:pt x="1470807" y="285875"/>
                    <a:pt x="1458072" y="277385"/>
                  </a:cubicBezTo>
                  <a:cubicBezTo>
                    <a:pt x="1441093" y="267481"/>
                    <a:pt x="1434017" y="250500"/>
                    <a:pt x="1415621" y="246254"/>
                  </a:cubicBezTo>
                  <a:cubicBezTo>
                    <a:pt x="1412792" y="242009"/>
                    <a:pt x="1418453" y="237763"/>
                    <a:pt x="1412792" y="233519"/>
                  </a:cubicBezTo>
                  <a:cubicBezTo>
                    <a:pt x="1380244" y="225030"/>
                    <a:pt x="1342040" y="192483"/>
                    <a:pt x="1298174" y="176918"/>
                  </a:cubicBezTo>
                  <a:cubicBezTo>
                    <a:pt x="1251477" y="161352"/>
                    <a:pt x="1207611" y="157108"/>
                    <a:pt x="1170819" y="157108"/>
                  </a:cubicBezTo>
                  <a:cubicBezTo>
                    <a:pt x="1165160" y="155691"/>
                    <a:pt x="1163745" y="152861"/>
                    <a:pt x="1159499" y="151447"/>
                  </a:cubicBezTo>
                  <a:lnTo>
                    <a:pt x="1147110" y="151236"/>
                  </a:lnTo>
                  <a:lnTo>
                    <a:pt x="1147689" y="151918"/>
                  </a:lnTo>
                  <a:lnTo>
                    <a:pt x="1145181" y="151203"/>
                  </a:lnTo>
                  <a:lnTo>
                    <a:pt x="1138805" y="151093"/>
                  </a:lnTo>
                  <a:cubicBezTo>
                    <a:pt x="1132615" y="150385"/>
                    <a:pt x="1126247" y="149325"/>
                    <a:pt x="1117048" y="148617"/>
                  </a:cubicBezTo>
                  <a:cubicBezTo>
                    <a:pt x="1122709" y="144371"/>
                    <a:pt x="1118465" y="145788"/>
                    <a:pt x="1119878" y="138712"/>
                  </a:cubicBezTo>
                  <a:close/>
                  <a:moveTo>
                    <a:pt x="1362746" y="132487"/>
                  </a:moveTo>
                  <a:cubicBezTo>
                    <a:pt x="1367928" y="129896"/>
                    <a:pt x="1383474" y="140260"/>
                    <a:pt x="1393838" y="144145"/>
                  </a:cubicBezTo>
                  <a:cubicBezTo>
                    <a:pt x="1388656" y="142851"/>
                    <a:pt x="1386065" y="145442"/>
                    <a:pt x="1383474" y="141554"/>
                  </a:cubicBezTo>
                  <a:cubicBezTo>
                    <a:pt x="1379588" y="138963"/>
                    <a:pt x="1379588" y="145442"/>
                    <a:pt x="1383474" y="146736"/>
                  </a:cubicBezTo>
                  <a:cubicBezTo>
                    <a:pt x="1382179" y="148033"/>
                    <a:pt x="1378292" y="144145"/>
                    <a:pt x="1376995" y="145442"/>
                  </a:cubicBezTo>
                  <a:cubicBezTo>
                    <a:pt x="1380883" y="142851"/>
                    <a:pt x="1371815" y="133781"/>
                    <a:pt x="1362746" y="132487"/>
                  </a:cubicBezTo>
                  <a:close/>
                  <a:moveTo>
                    <a:pt x="1345903" y="123419"/>
                  </a:moveTo>
                  <a:cubicBezTo>
                    <a:pt x="1345903" y="119532"/>
                    <a:pt x="1354971" y="128599"/>
                    <a:pt x="1360153" y="129894"/>
                  </a:cubicBezTo>
                  <a:cubicBezTo>
                    <a:pt x="1358858" y="131190"/>
                    <a:pt x="1352382" y="126010"/>
                    <a:pt x="1345903" y="123419"/>
                  </a:cubicBezTo>
                  <a:close/>
                  <a:moveTo>
                    <a:pt x="1027603" y="102377"/>
                  </a:moveTo>
                  <a:lnTo>
                    <a:pt x="1029097" y="102591"/>
                  </a:lnTo>
                  <a:lnTo>
                    <a:pt x="1028501" y="102689"/>
                  </a:lnTo>
                  <a:close/>
                  <a:moveTo>
                    <a:pt x="1044049" y="100098"/>
                  </a:moveTo>
                  <a:cubicBezTo>
                    <a:pt x="1050526" y="103986"/>
                    <a:pt x="1060892" y="103986"/>
                    <a:pt x="1071254" y="105280"/>
                  </a:cubicBezTo>
                  <a:cubicBezTo>
                    <a:pt x="1080323" y="106577"/>
                    <a:pt x="1090687" y="107871"/>
                    <a:pt x="1094575" y="114350"/>
                  </a:cubicBezTo>
                  <a:cubicBezTo>
                    <a:pt x="1084209" y="113055"/>
                    <a:pt x="1075141" y="110464"/>
                    <a:pt x="1066072" y="109168"/>
                  </a:cubicBezTo>
                  <a:cubicBezTo>
                    <a:pt x="1057004" y="106577"/>
                    <a:pt x="1047935" y="105280"/>
                    <a:pt x="1038865" y="103986"/>
                  </a:cubicBezTo>
                  <a:lnTo>
                    <a:pt x="1029097" y="102591"/>
                  </a:lnTo>
                  <a:close/>
                  <a:moveTo>
                    <a:pt x="1009393" y="96050"/>
                  </a:moveTo>
                  <a:lnTo>
                    <a:pt x="1027603" y="102377"/>
                  </a:lnTo>
                  <a:lnTo>
                    <a:pt x="984454" y="96213"/>
                  </a:lnTo>
                  <a:cubicBezTo>
                    <a:pt x="988342" y="93622"/>
                    <a:pt x="999353" y="94269"/>
                    <a:pt x="1009393" y="96050"/>
                  </a:cubicBezTo>
                  <a:close/>
                  <a:moveTo>
                    <a:pt x="939111" y="87145"/>
                  </a:moveTo>
                  <a:cubicBezTo>
                    <a:pt x="952068" y="89736"/>
                    <a:pt x="928747" y="91033"/>
                    <a:pt x="939111" y="92327"/>
                  </a:cubicBezTo>
                  <a:cubicBezTo>
                    <a:pt x="936520" y="96213"/>
                    <a:pt x="922269" y="92327"/>
                    <a:pt x="924860" y="88442"/>
                  </a:cubicBezTo>
                  <a:cubicBezTo>
                    <a:pt x="928747" y="87145"/>
                    <a:pt x="939111" y="91033"/>
                    <a:pt x="939111" y="87145"/>
                  </a:cubicBezTo>
                  <a:close/>
                  <a:moveTo>
                    <a:pt x="977976" y="85847"/>
                  </a:moveTo>
                  <a:cubicBezTo>
                    <a:pt x="972794" y="91029"/>
                    <a:pt x="959839" y="89734"/>
                    <a:pt x="957248" y="94914"/>
                  </a:cubicBezTo>
                  <a:cubicBezTo>
                    <a:pt x="949475" y="93620"/>
                    <a:pt x="961135" y="92325"/>
                    <a:pt x="957248" y="88438"/>
                  </a:cubicBezTo>
                  <a:cubicBezTo>
                    <a:pt x="967612" y="89734"/>
                    <a:pt x="967612" y="84552"/>
                    <a:pt x="977976" y="85847"/>
                  </a:cubicBezTo>
                  <a:close/>
                  <a:moveTo>
                    <a:pt x="1080321" y="19776"/>
                  </a:moveTo>
                  <a:cubicBezTo>
                    <a:pt x="1081616" y="18481"/>
                    <a:pt x="1085503" y="18481"/>
                    <a:pt x="1089389" y="19776"/>
                  </a:cubicBezTo>
                  <a:cubicBezTo>
                    <a:pt x="1089389" y="22367"/>
                    <a:pt x="1091982" y="23663"/>
                    <a:pt x="1090685" y="24958"/>
                  </a:cubicBezTo>
                  <a:lnTo>
                    <a:pt x="1084207" y="23663"/>
                  </a:lnTo>
                  <a:cubicBezTo>
                    <a:pt x="1088094" y="22367"/>
                    <a:pt x="1086800" y="21072"/>
                    <a:pt x="1080321" y="19776"/>
                  </a:cubicBezTo>
                  <a:close/>
                  <a:moveTo>
                    <a:pt x="1018137" y="8117"/>
                  </a:moveTo>
                  <a:lnTo>
                    <a:pt x="1018344" y="8282"/>
                  </a:lnTo>
                  <a:lnTo>
                    <a:pt x="1018043" y="8213"/>
                  </a:lnTo>
                  <a:close/>
                  <a:moveTo>
                    <a:pt x="1028340" y="6660"/>
                  </a:moveTo>
                  <a:cubicBezTo>
                    <a:pt x="1031093" y="7146"/>
                    <a:pt x="1034332" y="8765"/>
                    <a:pt x="1036276" y="10708"/>
                  </a:cubicBezTo>
                  <a:cubicBezTo>
                    <a:pt x="1042753" y="10708"/>
                    <a:pt x="1033685" y="8117"/>
                    <a:pt x="1038867" y="6822"/>
                  </a:cubicBezTo>
                  <a:cubicBezTo>
                    <a:pt x="1045344" y="10708"/>
                    <a:pt x="1063483" y="9413"/>
                    <a:pt x="1059595" y="13299"/>
                  </a:cubicBezTo>
                  <a:cubicBezTo>
                    <a:pt x="1062186" y="13299"/>
                    <a:pt x="1063483" y="13299"/>
                    <a:pt x="1063483" y="14595"/>
                  </a:cubicBezTo>
                  <a:cubicBezTo>
                    <a:pt x="1069959" y="13299"/>
                    <a:pt x="1060892" y="8117"/>
                    <a:pt x="1071256" y="10708"/>
                  </a:cubicBezTo>
                  <a:cubicBezTo>
                    <a:pt x="1063483" y="13299"/>
                    <a:pt x="1076438" y="14595"/>
                    <a:pt x="1079027" y="17186"/>
                  </a:cubicBezTo>
                  <a:cubicBezTo>
                    <a:pt x="1067368" y="21072"/>
                    <a:pt x="1038867" y="13299"/>
                    <a:pt x="1024616" y="13299"/>
                  </a:cubicBezTo>
                  <a:lnTo>
                    <a:pt x="1018344" y="8282"/>
                  </a:lnTo>
                  <a:lnTo>
                    <a:pt x="1023319" y="9413"/>
                  </a:lnTo>
                  <a:cubicBezTo>
                    <a:pt x="1023319" y="6822"/>
                    <a:pt x="1025587" y="6175"/>
                    <a:pt x="1028340" y="6660"/>
                  </a:cubicBezTo>
                  <a:close/>
                  <a:moveTo>
                    <a:pt x="974090" y="344"/>
                  </a:moveTo>
                  <a:cubicBezTo>
                    <a:pt x="992227" y="-951"/>
                    <a:pt x="989636" y="1640"/>
                    <a:pt x="1012955" y="4231"/>
                  </a:cubicBezTo>
                  <a:cubicBezTo>
                    <a:pt x="1009717" y="6175"/>
                    <a:pt x="1012634" y="7146"/>
                    <a:pt x="1016195" y="7793"/>
                  </a:cubicBezTo>
                  <a:lnTo>
                    <a:pt x="1018043" y="8213"/>
                  </a:lnTo>
                  <a:lnTo>
                    <a:pt x="1015546" y="10708"/>
                  </a:lnTo>
                  <a:cubicBezTo>
                    <a:pt x="1001295" y="9413"/>
                    <a:pt x="993524" y="344"/>
                    <a:pt x="979272" y="2935"/>
                  </a:cubicBezTo>
                  <a:cubicBezTo>
                    <a:pt x="980569" y="5526"/>
                    <a:pt x="990933" y="4231"/>
                    <a:pt x="992227" y="6822"/>
                  </a:cubicBezTo>
                  <a:cubicBezTo>
                    <a:pt x="987045" y="8117"/>
                    <a:pt x="983160" y="4231"/>
                    <a:pt x="975385" y="6822"/>
                  </a:cubicBezTo>
                  <a:cubicBezTo>
                    <a:pt x="974090" y="2935"/>
                    <a:pt x="975385" y="4231"/>
                    <a:pt x="974090" y="344"/>
                  </a:cubicBezTo>
                  <a:close/>
                </a:path>
              </a:pathLst>
            </a:custGeom>
          </p:spPr>
        </p:pic>
      </p:grpSp>
      <p:sp>
        <p:nvSpPr>
          <p:cNvPr id="221" name="标题 220">
            <a:extLst>
              <a:ext uri="{FF2B5EF4-FFF2-40B4-BE49-F238E27FC236}">
                <a16:creationId xmlns:a16="http://schemas.microsoft.com/office/drawing/2014/main" id="{6ED6C629-8CE1-480A-A177-C64732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阅读方法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54FB552-380B-4D72-B0D6-5391DB5E0A14}"/>
              </a:ext>
            </a:extLst>
          </p:cNvPr>
          <p:cNvSpPr/>
          <p:nvPr/>
        </p:nvSpPr>
        <p:spPr>
          <a:xfrm>
            <a:off x="1082700" y="4297495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AB66BC-E2A0-4F9C-9A29-998FCBF28A4E}"/>
              </a:ext>
            </a:extLst>
          </p:cNvPr>
          <p:cNvSpPr txBox="1"/>
          <p:nvPr/>
        </p:nvSpPr>
        <p:spPr>
          <a:xfrm>
            <a:off x="1185465" y="4464727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知人论世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06F7C7D-761F-4E94-94A4-0021DAD08BEE}"/>
              </a:ext>
            </a:extLst>
          </p:cNvPr>
          <p:cNvSpPr/>
          <p:nvPr/>
        </p:nvSpPr>
        <p:spPr>
          <a:xfrm>
            <a:off x="4909106" y="4297495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732EFC8-2B8D-4A2D-B0AE-7416A7D444CF}"/>
              </a:ext>
            </a:extLst>
          </p:cNvPr>
          <p:cNvSpPr txBox="1"/>
          <p:nvPr/>
        </p:nvSpPr>
        <p:spPr>
          <a:xfrm>
            <a:off x="5011871" y="4464727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修辞手法赏析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52355EBF-EC1E-4B1A-86D5-68DF28DA6C35}"/>
              </a:ext>
            </a:extLst>
          </p:cNvPr>
          <p:cNvSpPr/>
          <p:nvPr/>
        </p:nvSpPr>
        <p:spPr>
          <a:xfrm>
            <a:off x="8735512" y="4297495"/>
            <a:ext cx="2491710" cy="743778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187973-20D6-460F-AC3E-5A5CA724F918}"/>
              </a:ext>
            </a:extLst>
          </p:cNvPr>
          <p:cNvSpPr txBox="1"/>
          <p:nvPr/>
        </p:nvSpPr>
        <p:spPr>
          <a:xfrm>
            <a:off x="8838277" y="4464727"/>
            <a:ext cx="228618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炼字</a:t>
            </a:r>
          </a:p>
        </p:txBody>
      </p:sp>
      <p:pic>
        <p:nvPicPr>
          <p:cNvPr id="134" name="图片 133">
            <a:extLst>
              <a:ext uri="{FF2B5EF4-FFF2-40B4-BE49-F238E27FC236}">
                <a16:creationId xmlns:a16="http://schemas.microsoft.com/office/drawing/2014/main" id="{3BEBFAF5-EE63-4C29-A352-C49F40FA3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19587" t="288" r="24258" b="4524"/>
          <a:stretch>
            <a:fillRect/>
          </a:stretch>
        </p:blipFill>
        <p:spPr>
          <a:xfrm>
            <a:off x="8749130" y="1620042"/>
            <a:ext cx="2109948" cy="2194926"/>
          </a:xfrm>
          <a:custGeom>
            <a:avLst/>
            <a:gdLst>
              <a:gd name="connsiteX0" fmla="*/ 1043579 w 2300369"/>
              <a:gd name="connsiteY0" fmla="*/ 2356920 h 2393017"/>
              <a:gd name="connsiteX1" fmla="*/ 1037855 w 2300369"/>
              <a:gd name="connsiteY1" fmla="*/ 2359560 h 2393017"/>
              <a:gd name="connsiteX2" fmla="*/ 1051941 w 2300369"/>
              <a:gd name="connsiteY2" fmla="*/ 2359560 h 2393017"/>
              <a:gd name="connsiteX3" fmla="*/ 1043579 w 2300369"/>
              <a:gd name="connsiteY3" fmla="*/ 2356920 h 2393017"/>
              <a:gd name="connsiteX4" fmla="*/ 1027290 w 2300369"/>
              <a:gd name="connsiteY4" fmla="*/ 2345474 h 2393017"/>
              <a:gd name="connsiteX5" fmla="*/ 1027950 w 2300369"/>
              <a:gd name="connsiteY5" fmla="*/ 2347456 h 2393017"/>
              <a:gd name="connsiteX6" fmla="*/ 1020248 w 2300369"/>
              <a:gd name="connsiteY6" fmla="*/ 2350758 h 2393017"/>
              <a:gd name="connsiteX7" fmla="*/ 1025055 w 2300369"/>
              <a:gd name="connsiteY7" fmla="*/ 2345948 h 2393017"/>
              <a:gd name="connsiteX8" fmla="*/ 1091561 w 2300369"/>
              <a:gd name="connsiteY8" fmla="*/ 2345035 h 2393017"/>
              <a:gd name="connsiteX9" fmla="*/ 1080114 w 2300369"/>
              <a:gd name="connsiteY9" fmla="*/ 2348995 h 2393017"/>
              <a:gd name="connsiteX10" fmla="*/ 1044899 w 2300369"/>
              <a:gd name="connsiteY10" fmla="*/ 2345474 h 2393017"/>
              <a:gd name="connsiteX11" fmla="*/ 1039618 w 2300369"/>
              <a:gd name="connsiteY11" fmla="*/ 2352516 h 2393017"/>
              <a:gd name="connsiteX12" fmla="*/ 1076593 w 2300369"/>
              <a:gd name="connsiteY12" fmla="*/ 2350758 h 2393017"/>
              <a:gd name="connsiteX13" fmla="*/ 1118853 w 2300369"/>
              <a:gd name="connsiteY13" fmla="*/ 2348995 h 2393017"/>
              <a:gd name="connsiteX14" fmla="*/ 1091561 w 2300369"/>
              <a:gd name="connsiteY14" fmla="*/ 2345035 h 2393017"/>
              <a:gd name="connsiteX15" fmla="*/ 1014821 w 2300369"/>
              <a:gd name="connsiteY15" fmla="*/ 2343944 h 2393017"/>
              <a:gd name="connsiteX16" fmla="*/ 1025529 w 2300369"/>
              <a:gd name="connsiteY16" fmla="*/ 2345474 h 2393017"/>
              <a:gd name="connsiteX17" fmla="*/ 1025055 w 2300369"/>
              <a:gd name="connsiteY17" fmla="*/ 2345948 h 2393017"/>
              <a:gd name="connsiteX18" fmla="*/ 1020027 w 2300369"/>
              <a:gd name="connsiteY18" fmla="*/ 2347016 h 2393017"/>
              <a:gd name="connsiteX19" fmla="*/ 1011443 w 2300369"/>
              <a:gd name="connsiteY19" fmla="*/ 2341953 h 2393017"/>
              <a:gd name="connsiteX20" fmla="*/ 1014821 w 2300369"/>
              <a:gd name="connsiteY20" fmla="*/ 2343944 h 2393017"/>
              <a:gd name="connsiteX21" fmla="*/ 1007043 w 2300369"/>
              <a:gd name="connsiteY21" fmla="*/ 2342832 h 2393017"/>
              <a:gd name="connsiteX22" fmla="*/ 1262582 w 2300369"/>
              <a:gd name="connsiteY22" fmla="*/ 2341293 h 2393017"/>
              <a:gd name="connsiteX23" fmla="*/ 1245633 w 2300369"/>
              <a:gd name="connsiteY23" fmla="*/ 2347235 h 2393017"/>
              <a:gd name="connsiteX24" fmla="*/ 1259719 w 2300369"/>
              <a:gd name="connsiteY24" fmla="*/ 2347235 h 2393017"/>
              <a:gd name="connsiteX25" fmla="*/ 1228025 w 2300369"/>
              <a:gd name="connsiteY25" fmla="*/ 2356039 h 2393017"/>
              <a:gd name="connsiteX26" fmla="*/ 1224502 w 2300369"/>
              <a:gd name="connsiteY26" fmla="*/ 2350758 h 2393017"/>
              <a:gd name="connsiteX27" fmla="*/ 1208657 w 2300369"/>
              <a:gd name="connsiteY27" fmla="*/ 2350758 h 2393017"/>
              <a:gd name="connsiteX28" fmla="*/ 1210415 w 2300369"/>
              <a:gd name="connsiteY28" fmla="*/ 2357800 h 2393017"/>
              <a:gd name="connsiteX29" fmla="*/ 1187526 w 2300369"/>
              <a:gd name="connsiteY29" fmla="*/ 2352516 h 2393017"/>
              <a:gd name="connsiteX30" fmla="*/ 1073072 w 2300369"/>
              <a:gd name="connsiteY30" fmla="*/ 2363081 h 2393017"/>
              <a:gd name="connsiteX31" fmla="*/ 1076593 w 2300369"/>
              <a:gd name="connsiteY31" fmla="*/ 2368365 h 2393017"/>
              <a:gd name="connsiteX32" fmla="*/ 1053704 w 2300369"/>
              <a:gd name="connsiteY32" fmla="*/ 2370126 h 2393017"/>
              <a:gd name="connsiteX33" fmla="*/ 1069549 w 2300369"/>
              <a:gd name="connsiteY33" fmla="*/ 2373647 h 2393017"/>
              <a:gd name="connsiteX34" fmla="*/ 1074833 w 2300369"/>
              <a:gd name="connsiteY34" fmla="*/ 2370126 h 2393017"/>
              <a:gd name="connsiteX35" fmla="*/ 1159353 w 2300369"/>
              <a:gd name="connsiteY35" fmla="*/ 2371886 h 2393017"/>
              <a:gd name="connsiteX36" fmla="*/ 1199852 w 2300369"/>
              <a:gd name="connsiteY36" fmla="*/ 2368365 h 2393017"/>
              <a:gd name="connsiteX37" fmla="*/ 1219220 w 2300369"/>
              <a:gd name="connsiteY37" fmla="*/ 2364844 h 2393017"/>
              <a:gd name="connsiteX38" fmla="*/ 1222743 w 2300369"/>
              <a:gd name="connsiteY38" fmla="*/ 2363081 h 2393017"/>
              <a:gd name="connsiteX39" fmla="*/ 1222743 w 2300369"/>
              <a:gd name="connsiteY39" fmla="*/ 2368365 h 2393017"/>
              <a:gd name="connsiteX40" fmla="*/ 1307262 w 2300369"/>
              <a:gd name="connsiteY40" fmla="*/ 2357800 h 2393017"/>
              <a:gd name="connsiteX41" fmla="*/ 1236830 w 2300369"/>
              <a:gd name="connsiteY41" fmla="*/ 2361323 h 2393017"/>
              <a:gd name="connsiteX42" fmla="*/ 1286133 w 2300369"/>
              <a:gd name="connsiteY42" fmla="*/ 2352516 h 2393017"/>
              <a:gd name="connsiteX43" fmla="*/ 1280850 w 2300369"/>
              <a:gd name="connsiteY43" fmla="*/ 2341953 h 2393017"/>
              <a:gd name="connsiteX44" fmla="*/ 1262582 w 2300369"/>
              <a:gd name="connsiteY44" fmla="*/ 2341293 h 2393017"/>
              <a:gd name="connsiteX45" fmla="*/ 990945 w 2300369"/>
              <a:gd name="connsiteY45" fmla="*/ 2339270 h 2393017"/>
              <a:gd name="connsiteX46" fmla="*/ 994714 w 2300369"/>
              <a:gd name="connsiteY46" fmla="*/ 2341072 h 2393017"/>
              <a:gd name="connsiteX47" fmla="*/ 1007043 w 2300369"/>
              <a:gd name="connsiteY47" fmla="*/ 2342832 h 2393017"/>
              <a:gd name="connsiteX48" fmla="*/ 1002638 w 2300369"/>
              <a:gd name="connsiteY48" fmla="*/ 2343714 h 2393017"/>
              <a:gd name="connsiteX49" fmla="*/ 1015318 w 2300369"/>
              <a:gd name="connsiteY49" fmla="*/ 2350758 h 2393017"/>
              <a:gd name="connsiteX50" fmla="*/ 1007929 w 2300369"/>
              <a:gd name="connsiteY50" fmla="*/ 2350758 h 2393017"/>
              <a:gd name="connsiteX51" fmla="*/ 997356 w 2300369"/>
              <a:gd name="connsiteY51" fmla="*/ 2348995 h 2393017"/>
              <a:gd name="connsiteX52" fmla="*/ 986791 w 2300369"/>
              <a:gd name="connsiteY52" fmla="*/ 2340193 h 2393017"/>
              <a:gd name="connsiteX53" fmla="*/ 1131181 w 2300369"/>
              <a:gd name="connsiteY53" fmla="*/ 2336671 h 2393017"/>
              <a:gd name="connsiteX54" fmla="*/ 1053704 w 2300369"/>
              <a:gd name="connsiteY54" fmla="*/ 2341953 h 2393017"/>
              <a:gd name="connsiteX55" fmla="*/ 1103005 w 2300369"/>
              <a:gd name="connsiteY55" fmla="*/ 2341953 h 2393017"/>
              <a:gd name="connsiteX56" fmla="*/ 1133496 w 2300369"/>
              <a:gd name="connsiteY56" fmla="*/ 2339180 h 2393017"/>
              <a:gd name="connsiteX57" fmla="*/ 1133821 w 2300369"/>
              <a:gd name="connsiteY57" fmla="*/ 2339531 h 2393017"/>
              <a:gd name="connsiteX58" fmla="*/ 1141744 w 2300369"/>
              <a:gd name="connsiteY58" fmla="*/ 2338430 h 2393017"/>
              <a:gd name="connsiteX59" fmla="*/ 1133496 w 2300369"/>
              <a:gd name="connsiteY59" fmla="*/ 2339180 h 2393017"/>
              <a:gd name="connsiteX60" fmla="*/ 933966 w 2300369"/>
              <a:gd name="connsiteY60" fmla="*/ 2334909 h 2393017"/>
              <a:gd name="connsiteX61" fmla="*/ 944532 w 2300369"/>
              <a:gd name="connsiteY61" fmla="*/ 2334909 h 2393017"/>
              <a:gd name="connsiteX62" fmla="*/ 946292 w 2300369"/>
              <a:gd name="connsiteY62" fmla="*/ 2340193 h 2393017"/>
              <a:gd name="connsiteX63" fmla="*/ 933966 w 2300369"/>
              <a:gd name="connsiteY63" fmla="*/ 2334909 h 2393017"/>
              <a:gd name="connsiteX64" fmla="*/ 1150549 w 2300369"/>
              <a:gd name="connsiteY64" fmla="*/ 2333148 h 2393017"/>
              <a:gd name="connsiteX65" fmla="*/ 1205134 w 2300369"/>
              <a:gd name="connsiteY65" fmla="*/ 2334909 h 2393017"/>
              <a:gd name="connsiteX66" fmla="*/ 1150549 w 2300369"/>
              <a:gd name="connsiteY66" fmla="*/ 2333148 h 2393017"/>
              <a:gd name="connsiteX67" fmla="*/ 1250916 w 2300369"/>
              <a:gd name="connsiteY67" fmla="*/ 2331388 h 2393017"/>
              <a:gd name="connsiteX68" fmla="*/ 1217460 w 2300369"/>
              <a:gd name="connsiteY68" fmla="*/ 2338430 h 2393017"/>
              <a:gd name="connsiteX69" fmla="*/ 1242111 w 2300369"/>
              <a:gd name="connsiteY69" fmla="*/ 2340193 h 2393017"/>
              <a:gd name="connsiteX70" fmla="*/ 1250916 w 2300369"/>
              <a:gd name="connsiteY70" fmla="*/ 2331388 h 2393017"/>
              <a:gd name="connsiteX71" fmla="*/ 974465 w 2300369"/>
              <a:gd name="connsiteY71" fmla="*/ 2331388 h 2393017"/>
              <a:gd name="connsiteX72" fmla="*/ 996696 w 2300369"/>
              <a:gd name="connsiteY72" fmla="*/ 2333809 h 2393017"/>
              <a:gd name="connsiteX73" fmla="*/ 997787 w 2300369"/>
              <a:gd name="connsiteY73" fmla="*/ 2333560 h 2393017"/>
              <a:gd name="connsiteX74" fmla="*/ 1002638 w 2300369"/>
              <a:gd name="connsiteY74" fmla="*/ 2336671 h 2393017"/>
              <a:gd name="connsiteX75" fmla="*/ 990945 w 2300369"/>
              <a:gd name="connsiteY75" fmla="*/ 2339270 h 2393017"/>
              <a:gd name="connsiteX76" fmla="*/ 1213939 w 2300369"/>
              <a:gd name="connsiteY76" fmla="*/ 2327867 h 2393017"/>
              <a:gd name="connsiteX77" fmla="*/ 1206894 w 2300369"/>
              <a:gd name="connsiteY77" fmla="*/ 2333148 h 2393017"/>
              <a:gd name="connsiteX78" fmla="*/ 1217460 w 2300369"/>
              <a:gd name="connsiteY78" fmla="*/ 2333148 h 2393017"/>
              <a:gd name="connsiteX79" fmla="*/ 1213939 w 2300369"/>
              <a:gd name="connsiteY79" fmla="*/ 2327867 h 2393017"/>
              <a:gd name="connsiteX80" fmla="*/ 1365368 w 2300369"/>
              <a:gd name="connsiteY80" fmla="*/ 2324343 h 2393017"/>
              <a:gd name="connsiteX81" fmla="*/ 1346000 w 2300369"/>
              <a:gd name="connsiteY81" fmla="*/ 2326106 h 2393017"/>
              <a:gd name="connsiteX82" fmla="*/ 1349521 w 2300369"/>
              <a:gd name="connsiteY82" fmla="*/ 2331388 h 2393017"/>
              <a:gd name="connsiteX83" fmla="*/ 1365368 w 2300369"/>
              <a:gd name="connsiteY83" fmla="*/ 2324343 h 2393017"/>
              <a:gd name="connsiteX84" fmla="*/ 1300220 w 2300369"/>
              <a:gd name="connsiteY84" fmla="*/ 2322585 h 2393017"/>
              <a:gd name="connsiteX85" fmla="*/ 1261482 w 2300369"/>
              <a:gd name="connsiteY85" fmla="*/ 2331388 h 2393017"/>
              <a:gd name="connsiteX86" fmla="*/ 1300220 w 2300369"/>
              <a:gd name="connsiteY86" fmla="*/ 2333148 h 2393017"/>
              <a:gd name="connsiteX87" fmla="*/ 1300220 w 2300369"/>
              <a:gd name="connsiteY87" fmla="*/ 2322585 h 2393017"/>
              <a:gd name="connsiteX88" fmla="*/ 1265003 w 2300369"/>
              <a:gd name="connsiteY88" fmla="*/ 2294410 h 2393017"/>
              <a:gd name="connsiteX89" fmla="*/ 1222743 w 2300369"/>
              <a:gd name="connsiteY89" fmla="*/ 2303215 h 2393017"/>
              <a:gd name="connsiteX90" fmla="*/ 1201613 w 2300369"/>
              <a:gd name="connsiteY90" fmla="*/ 2317301 h 2393017"/>
              <a:gd name="connsiteX91" fmla="*/ 1231546 w 2300369"/>
              <a:gd name="connsiteY91" fmla="*/ 2310257 h 2393017"/>
              <a:gd name="connsiteX92" fmla="*/ 1266763 w 2300369"/>
              <a:gd name="connsiteY92" fmla="*/ 2303215 h 2393017"/>
              <a:gd name="connsiteX93" fmla="*/ 1265003 w 2300369"/>
              <a:gd name="connsiteY93" fmla="*/ 2306736 h 2393017"/>
              <a:gd name="connsiteX94" fmla="*/ 1265003 w 2300369"/>
              <a:gd name="connsiteY94" fmla="*/ 2294410 h 2393017"/>
              <a:gd name="connsiteX95" fmla="*/ 734773 w 2300369"/>
              <a:gd name="connsiteY95" fmla="*/ 2280763 h 2393017"/>
              <a:gd name="connsiteX96" fmla="*/ 745559 w 2300369"/>
              <a:gd name="connsiteY96" fmla="*/ 2287368 h 2393017"/>
              <a:gd name="connsiteX97" fmla="*/ 727949 w 2300369"/>
              <a:gd name="connsiteY97" fmla="*/ 2282084 h 2393017"/>
              <a:gd name="connsiteX98" fmla="*/ 734773 w 2300369"/>
              <a:gd name="connsiteY98" fmla="*/ 2280763 h 2393017"/>
              <a:gd name="connsiteX99" fmla="*/ 1382978 w 2300369"/>
              <a:gd name="connsiteY99" fmla="*/ 2273282 h 2393017"/>
              <a:gd name="connsiteX100" fmla="*/ 1368891 w 2300369"/>
              <a:gd name="connsiteY100" fmla="*/ 2278563 h 2393017"/>
              <a:gd name="connsiteX101" fmla="*/ 1382978 w 2300369"/>
              <a:gd name="connsiteY101" fmla="*/ 2273282 h 2393017"/>
              <a:gd name="connsiteX102" fmla="*/ 1441086 w 2300369"/>
              <a:gd name="connsiteY102" fmla="*/ 2269758 h 2393017"/>
              <a:gd name="connsiteX103" fmla="*/ 1421716 w 2300369"/>
              <a:gd name="connsiteY103" fmla="*/ 2278563 h 2393017"/>
              <a:gd name="connsiteX104" fmla="*/ 1441086 w 2300369"/>
              <a:gd name="connsiteY104" fmla="*/ 2269758 h 2393017"/>
              <a:gd name="connsiteX105" fmla="*/ 1486206 w 2300369"/>
              <a:gd name="connsiteY105" fmla="*/ 2265577 h 2393017"/>
              <a:gd name="connsiteX106" fmla="*/ 1472780 w 2300369"/>
              <a:gd name="connsiteY106" fmla="*/ 2269758 h 2393017"/>
              <a:gd name="connsiteX107" fmla="*/ 1467496 w 2300369"/>
              <a:gd name="connsiteY107" fmla="*/ 2278563 h 2393017"/>
              <a:gd name="connsiteX108" fmla="*/ 1467496 w 2300369"/>
              <a:gd name="connsiteY108" fmla="*/ 2271519 h 2393017"/>
              <a:gd name="connsiteX109" fmla="*/ 1437563 w 2300369"/>
              <a:gd name="connsiteY109" fmla="*/ 2283845 h 2393017"/>
              <a:gd name="connsiteX110" fmla="*/ 1451649 w 2300369"/>
              <a:gd name="connsiteY110" fmla="*/ 2283845 h 2393017"/>
              <a:gd name="connsiteX111" fmla="*/ 1414672 w 2300369"/>
              <a:gd name="connsiteY111" fmla="*/ 2292649 h 2393017"/>
              <a:gd name="connsiteX112" fmla="*/ 1416435 w 2300369"/>
              <a:gd name="connsiteY112" fmla="*/ 2297933 h 2393017"/>
              <a:gd name="connsiteX113" fmla="*/ 1397064 w 2300369"/>
              <a:gd name="connsiteY113" fmla="*/ 2297933 h 2393017"/>
              <a:gd name="connsiteX114" fmla="*/ 1342479 w 2300369"/>
              <a:gd name="connsiteY114" fmla="*/ 2315541 h 2393017"/>
              <a:gd name="connsiteX115" fmla="*/ 1338958 w 2300369"/>
              <a:gd name="connsiteY115" fmla="*/ 2310257 h 2393017"/>
              <a:gd name="connsiteX116" fmla="*/ 1326630 w 2300369"/>
              <a:gd name="connsiteY116" fmla="*/ 2317301 h 2393017"/>
              <a:gd name="connsiteX117" fmla="*/ 1340716 w 2300369"/>
              <a:gd name="connsiteY117" fmla="*/ 2317301 h 2393017"/>
              <a:gd name="connsiteX118" fmla="*/ 1309023 w 2300369"/>
              <a:gd name="connsiteY118" fmla="*/ 2326106 h 2393017"/>
              <a:gd name="connsiteX119" fmla="*/ 1319588 w 2300369"/>
              <a:gd name="connsiteY119" fmla="*/ 2336671 h 2393017"/>
              <a:gd name="connsiteX120" fmla="*/ 1323109 w 2300369"/>
              <a:gd name="connsiteY120" fmla="*/ 2326106 h 2393017"/>
              <a:gd name="connsiteX121" fmla="*/ 1338958 w 2300369"/>
              <a:gd name="connsiteY121" fmla="*/ 2324343 h 2393017"/>
              <a:gd name="connsiteX122" fmla="*/ 1328393 w 2300369"/>
              <a:gd name="connsiteY122" fmla="*/ 2324343 h 2393017"/>
              <a:gd name="connsiteX123" fmla="*/ 1421716 w 2300369"/>
              <a:gd name="connsiteY123" fmla="*/ 2304975 h 2393017"/>
              <a:gd name="connsiteX124" fmla="*/ 1495669 w 2300369"/>
              <a:gd name="connsiteY124" fmla="*/ 2267998 h 2393017"/>
              <a:gd name="connsiteX125" fmla="*/ 1486206 w 2300369"/>
              <a:gd name="connsiteY125" fmla="*/ 2265577 h 2393017"/>
              <a:gd name="connsiteX126" fmla="*/ 1227383 w 2300369"/>
              <a:gd name="connsiteY126" fmla="*/ 2263188 h 2393017"/>
              <a:gd name="connsiteX127" fmla="*/ 1228081 w 2300369"/>
              <a:gd name="connsiteY127" fmla="*/ 2263699 h 2393017"/>
              <a:gd name="connsiteX128" fmla="*/ 1224502 w 2300369"/>
              <a:gd name="connsiteY128" fmla="*/ 2264477 h 2393017"/>
              <a:gd name="connsiteX129" fmla="*/ 608630 w 2300369"/>
              <a:gd name="connsiteY129" fmla="*/ 2244837 h 2393017"/>
              <a:gd name="connsiteX130" fmla="*/ 615681 w 2300369"/>
              <a:gd name="connsiteY130" fmla="*/ 2248558 h 2393017"/>
              <a:gd name="connsiteX131" fmla="*/ 611737 w 2300369"/>
              <a:gd name="connsiteY131" fmla="*/ 2246867 h 2393017"/>
              <a:gd name="connsiteX132" fmla="*/ 1344240 w 2300369"/>
              <a:gd name="connsiteY132" fmla="*/ 2236302 h 2393017"/>
              <a:gd name="connsiteX133" fmla="*/ 1309023 w 2300369"/>
              <a:gd name="connsiteY133" fmla="*/ 2245106 h 2393017"/>
              <a:gd name="connsiteX134" fmla="*/ 1277326 w 2300369"/>
              <a:gd name="connsiteY134" fmla="*/ 2248630 h 2393017"/>
              <a:gd name="connsiteX135" fmla="*/ 1249594 w 2300369"/>
              <a:gd name="connsiteY135" fmla="*/ 2253250 h 2393017"/>
              <a:gd name="connsiteX136" fmla="*/ 1227383 w 2300369"/>
              <a:gd name="connsiteY136" fmla="*/ 2263188 h 2393017"/>
              <a:gd name="connsiteX137" fmla="*/ 1226814 w 2300369"/>
              <a:gd name="connsiteY137" fmla="*/ 2262771 h 2393017"/>
              <a:gd name="connsiteX138" fmla="*/ 1198092 w 2300369"/>
              <a:gd name="connsiteY138" fmla="*/ 2266237 h 2393017"/>
              <a:gd name="connsiteX139" fmla="*/ 1219220 w 2300369"/>
              <a:gd name="connsiteY139" fmla="*/ 2257432 h 2393017"/>
              <a:gd name="connsiteX140" fmla="*/ 1203373 w 2300369"/>
              <a:gd name="connsiteY140" fmla="*/ 2257432 h 2393017"/>
              <a:gd name="connsiteX141" fmla="*/ 1192147 w 2300369"/>
              <a:gd name="connsiteY141" fmla="*/ 2261395 h 2393017"/>
              <a:gd name="connsiteX142" fmla="*/ 1191591 w 2300369"/>
              <a:gd name="connsiteY142" fmla="*/ 2261430 h 2393017"/>
              <a:gd name="connsiteX143" fmla="*/ 1193813 w 2300369"/>
              <a:gd name="connsiteY143" fmla="*/ 2263064 h 2393017"/>
              <a:gd name="connsiteX144" fmla="*/ 1186332 w 2300369"/>
              <a:gd name="connsiteY144" fmla="*/ 2265432 h 2393017"/>
              <a:gd name="connsiteX145" fmla="*/ 1184072 w 2300369"/>
              <a:gd name="connsiteY145" fmla="*/ 2261915 h 2393017"/>
              <a:gd name="connsiteX146" fmla="*/ 1171677 w 2300369"/>
              <a:gd name="connsiteY146" fmla="*/ 2262716 h 2393017"/>
              <a:gd name="connsiteX147" fmla="*/ 1176961 w 2300369"/>
              <a:gd name="connsiteY147" fmla="*/ 2269758 h 2393017"/>
              <a:gd name="connsiteX148" fmla="*/ 1166395 w 2300369"/>
              <a:gd name="connsiteY148" fmla="*/ 2267998 h 2393017"/>
              <a:gd name="connsiteX149" fmla="*/ 1166395 w 2300369"/>
              <a:gd name="connsiteY149" fmla="*/ 2259195 h 2393017"/>
              <a:gd name="connsiteX150" fmla="*/ 1122376 w 2300369"/>
              <a:gd name="connsiteY150" fmla="*/ 2271519 h 2393017"/>
              <a:gd name="connsiteX151" fmla="*/ 1145267 w 2300369"/>
              <a:gd name="connsiteY151" fmla="*/ 2271519 h 2393017"/>
              <a:gd name="connsiteX152" fmla="*/ 1139072 w 2300369"/>
              <a:gd name="connsiteY152" fmla="*/ 2274616 h 2393017"/>
              <a:gd name="connsiteX153" fmla="*/ 1125897 w 2300369"/>
              <a:gd name="connsiteY153" fmla="*/ 2275040 h 2393017"/>
              <a:gd name="connsiteX154" fmla="*/ 1143504 w 2300369"/>
              <a:gd name="connsiteY154" fmla="*/ 2276803 h 2393017"/>
              <a:gd name="connsiteX155" fmla="*/ 1138223 w 2300369"/>
              <a:gd name="connsiteY155" fmla="*/ 2275040 h 2393017"/>
              <a:gd name="connsiteX156" fmla="*/ 1139072 w 2300369"/>
              <a:gd name="connsiteY156" fmla="*/ 2274616 h 2393017"/>
              <a:gd name="connsiteX157" fmla="*/ 1180482 w 2300369"/>
              <a:gd name="connsiteY157" fmla="*/ 2273282 h 2393017"/>
              <a:gd name="connsiteX158" fmla="*/ 1206894 w 2300369"/>
              <a:gd name="connsiteY158" fmla="*/ 2269758 h 2393017"/>
              <a:gd name="connsiteX159" fmla="*/ 1231546 w 2300369"/>
              <a:gd name="connsiteY159" fmla="*/ 2266237 h 2393017"/>
              <a:gd name="connsiteX160" fmla="*/ 1228081 w 2300369"/>
              <a:gd name="connsiteY160" fmla="*/ 2263699 h 2393017"/>
              <a:gd name="connsiteX161" fmla="*/ 1234628 w 2300369"/>
              <a:gd name="connsiteY161" fmla="*/ 2262276 h 2393017"/>
              <a:gd name="connsiteX162" fmla="*/ 1242111 w 2300369"/>
              <a:gd name="connsiteY162" fmla="*/ 2262716 h 2393017"/>
              <a:gd name="connsiteX163" fmla="*/ 1240351 w 2300369"/>
              <a:gd name="connsiteY163" fmla="*/ 2269758 h 2393017"/>
              <a:gd name="connsiteX164" fmla="*/ 1256198 w 2300369"/>
              <a:gd name="connsiteY164" fmla="*/ 2267998 h 2393017"/>
              <a:gd name="connsiteX165" fmla="*/ 1247395 w 2300369"/>
              <a:gd name="connsiteY165" fmla="*/ 2262716 h 2393017"/>
              <a:gd name="connsiteX166" fmla="*/ 1298457 w 2300369"/>
              <a:gd name="connsiteY166" fmla="*/ 2255672 h 2393017"/>
              <a:gd name="connsiteX167" fmla="*/ 1312543 w 2300369"/>
              <a:gd name="connsiteY167" fmla="*/ 2252151 h 2393017"/>
              <a:gd name="connsiteX168" fmla="*/ 1324872 w 2300369"/>
              <a:gd name="connsiteY168" fmla="*/ 2248630 h 2393017"/>
              <a:gd name="connsiteX169" fmla="*/ 1347761 w 2300369"/>
              <a:gd name="connsiteY169" fmla="*/ 2239825 h 2393017"/>
              <a:gd name="connsiteX170" fmla="*/ 1344240 w 2300369"/>
              <a:gd name="connsiteY170" fmla="*/ 2236302 h 2393017"/>
              <a:gd name="connsiteX171" fmla="*/ 649147 w 2300369"/>
              <a:gd name="connsiteY171" fmla="*/ 2233070 h 2393017"/>
              <a:gd name="connsiteX172" fmla="*/ 653996 w 2300369"/>
              <a:gd name="connsiteY172" fmla="*/ 2234808 h 2393017"/>
              <a:gd name="connsiteX173" fmla="*/ 653996 w 2300369"/>
              <a:gd name="connsiteY173" fmla="*/ 2236302 h 2393017"/>
              <a:gd name="connsiteX174" fmla="*/ 653996 w 2300369"/>
              <a:gd name="connsiteY174" fmla="*/ 2231473 h 2393017"/>
              <a:gd name="connsiteX175" fmla="*/ 656597 w 2300369"/>
              <a:gd name="connsiteY175" fmla="*/ 2232440 h 2393017"/>
              <a:gd name="connsiteX176" fmla="*/ 657414 w 2300369"/>
              <a:gd name="connsiteY176" fmla="*/ 2232884 h 2393017"/>
              <a:gd name="connsiteX177" fmla="*/ 655096 w 2300369"/>
              <a:gd name="connsiteY177" fmla="*/ 2235202 h 2393017"/>
              <a:gd name="connsiteX178" fmla="*/ 653996 w 2300369"/>
              <a:gd name="connsiteY178" fmla="*/ 2234808 h 2393017"/>
              <a:gd name="connsiteX179" fmla="*/ 645530 w 2300369"/>
              <a:gd name="connsiteY179" fmla="*/ 2230659 h 2393017"/>
              <a:gd name="connsiteX180" fmla="*/ 649147 w 2300369"/>
              <a:gd name="connsiteY180" fmla="*/ 2233070 h 2393017"/>
              <a:gd name="connsiteX181" fmla="*/ 643431 w 2300369"/>
              <a:gd name="connsiteY181" fmla="*/ 2231020 h 2393017"/>
              <a:gd name="connsiteX182" fmla="*/ 1684079 w 2300369"/>
              <a:gd name="connsiteY182" fmla="*/ 2223978 h 2393017"/>
              <a:gd name="connsiteX183" fmla="*/ 1666471 w 2300369"/>
              <a:gd name="connsiteY183" fmla="*/ 2239825 h 2393017"/>
              <a:gd name="connsiteX184" fmla="*/ 1684079 w 2300369"/>
              <a:gd name="connsiteY184" fmla="*/ 2223978 h 2393017"/>
              <a:gd name="connsiteX185" fmla="*/ 1740427 w 2300369"/>
              <a:gd name="connsiteY185" fmla="*/ 2218694 h 2393017"/>
              <a:gd name="connsiteX186" fmla="*/ 1745708 w 2300369"/>
              <a:gd name="connsiteY186" fmla="*/ 2220457 h 2393017"/>
              <a:gd name="connsiteX187" fmla="*/ 1743948 w 2300369"/>
              <a:gd name="connsiteY187" fmla="*/ 2222215 h 2393017"/>
              <a:gd name="connsiteX188" fmla="*/ 1731622 w 2300369"/>
              <a:gd name="connsiteY188" fmla="*/ 2225738 h 2393017"/>
              <a:gd name="connsiteX189" fmla="*/ 1740427 w 2300369"/>
              <a:gd name="connsiteY189" fmla="*/ 2218694 h 2393017"/>
              <a:gd name="connsiteX190" fmla="*/ 726426 w 2300369"/>
              <a:gd name="connsiteY190" fmla="*/ 2194889 h 2393017"/>
              <a:gd name="connsiteX191" fmla="*/ 821275 w 2300369"/>
              <a:gd name="connsiteY191" fmla="*/ 2223978 h 2393017"/>
              <a:gd name="connsiteX192" fmla="*/ 855611 w 2300369"/>
              <a:gd name="connsiteY192" fmla="*/ 2227718 h 2393017"/>
              <a:gd name="connsiteX193" fmla="*/ 867055 w 2300369"/>
              <a:gd name="connsiteY193" fmla="*/ 2232711 h 2393017"/>
              <a:gd name="connsiteX194" fmla="*/ 867055 w 2300369"/>
              <a:gd name="connsiteY194" fmla="*/ 2238064 h 2393017"/>
              <a:gd name="connsiteX195" fmla="*/ 796623 w 2300369"/>
              <a:gd name="connsiteY195" fmla="*/ 2220457 h 2393017"/>
              <a:gd name="connsiteX196" fmla="*/ 727949 w 2300369"/>
              <a:gd name="connsiteY196" fmla="*/ 2195805 h 2393017"/>
              <a:gd name="connsiteX197" fmla="*/ 1743948 w 2300369"/>
              <a:gd name="connsiteY197" fmla="*/ 2194042 h 2393017"/>
              <a:gd name="connsiteX198" fmla="*/ 1735143 w 2300369"/>
              <a:gd name="connsiteY198" fmla="*/ 2199326 h 2393017"/>
              <a:gd name="connsiteX199" fmla="*/ 1745708 w 2300369"/>
              <a:gd name="connsiteY199" fmla="*/ 2197563 h 2393017"/>
              <a:gd name="connsiteX200" fmla="*/ 510391 w 2300369"/>
              <a:gd name="connsiteY200" fmla="*/ 2189152 h 2393017"/>
              <a:gd name="connsiteX201" fmla="*/ 534258 w 2300369"/>
              <a:gd name="connsiteY201" fmla="*/ 2201087 h 2393017"/>
              <a:gd name="connsiteX202" fmla="*/ 546587 w 2300369"/>
              <a:gd name="connsiteY202" fmla="*/ 2213413 h 2393017"/>
              <a:gd name="connsiteX203" fmla="*/ 551868 w 2300369"/>
              <a:gd name="connsiteY203" fmla="*/ 2215173 h 2393017"/>
              <a:gd name="connsiteX204" fmla="*/ 557152 w 2300369"/>
              <a:gd name="connsiteY204" fmla="*/ 2209892 h 2393017"/>
              <a:gd name="connsiteX205" fmla="*/ 565954 w 2300369"/>
              <a:gd name="connsiteY205" fmla="*/ 2216934 h 2393017"/>
              <a:gd name="connsiteX206" fmla="*/ 608630 w 2300369"/>
              <a:gd name="connsiteY206" fmla="*/ 2244837 h 2393017"/>
              <a:gd name="connsiteX207" fmla="*/ 594127 w 2300369"/>
              <a:gd name="connsiteY207" fmla="*/ 2237183 h 2393017"/>
              <a:gd name="connsiteX208" fmla="*/ 562433 w 2300369"/>
              <a:gd name="connsiteY208" fmla="*/ 2231020 h 2393017"/>
              <a:gd name="connsiteX209" fmla="*/ 546587 w 2300369"/>
              <a:gd name="connsiteY209" fmla="*/ 2223978 h 2393017"/>
              <a:gd name="connsiteX210" fmla="*/ 497283 w 2300369"/>
              <a:gd name="connsiteY210" fmla="*/ 2190521 h 2393017"/>
              <a:gd name="connsiteX211" fmla="*/ 511369 w 2300369"/>
              <a:gd name="connsiteY211" fmla="*/ 2194042 h 2393017"/>
              <a:gd name="connsiteX212" fmla="*/ 504702 w 2300369"/>
              <a:gd name="connsiteY212" fmla="*/ 2181970 h 2393017"/>
              <a:gd name="connsiteX213" fmla="*/ 509609 w 2300369"/>
              <a:gd name="connsiteY213" fmla="*/ 2185240 h 2393017"/>
              <a:gd name="connsiteX214" fmla="*/ 510391 w 2300369"/>
              <a:gd name="connsiteY214" fmla="*/ 2189152 h 2393017"/>
              <a:gd name="connsiteX215" fmla="*/ 509609 w 2300369"/>
              <a:gd name="connsiteY215" fmla="*/ 2188761 h 2393017"/>
              <a:gd name="connsiteX216" fmla="*/ 1758034 w 2300369"/>
              <a:gd name="connsiteY216" fmla="*/ 2178195 h 2393017"/>
              <a:gd name="connsiteX217" fmla="*/ 1745708 w 2300369"/>
              <a:gd name="connsiteY217" fmla="*/ 2190521 h 2393017"/>
              <a:gd name="connsiteX218" fmla="*/ 1761555 w 2300369"/>
              <a:gd name="connsiteY218" fmla="*/ 2181719 h 2393017"/>
              <a:gd name="connsiteX219" fmla="*/ 1840792 w 2300369"/>
              <a:gd name="connsiteY219" fmla="*/ 2151783 h 2393017"/>
              <a:gd name="connsiteX220" fmla="*/ 1846076 w 2300369"/>
              <a:gd name="connsiteY220" fmla="*/ 2162348 h 2393017"/>
              <a:gd name="connsiteX221" fmla="*/ 1840792 w 2300369"/>
              <a:gd name="connsiteY221" fmla="*/ 2151783 h 2393017"/>
              <a:gd name="connsiteX222" fmla="*/ 1775641 w 2300369"/>
              <a:gd name="connsiteY222" fmla="*/ 2151783 h 2393017"/>
              <a:gd name="connsiteX223" fmla="*/ 1733382 w 2300369"/>
              <a:gd name="connsiteY223" fmla="*/ 2183477 h 2393017"/>
              <a:gd name="connsiteX224" fmla="*/ 1705209 w 2300369"/>
              <a:gd name="connsiteY224" fmla="*/ 2209892 h 2393017"/>
              <a:gd name="connsiteX225" fmla="*/ 1742185 w 2300369"/>
              <a:gd name="connsiteY225" fmla="*/ 2183477 h 2393017"/>
              <a:gd name="connsiteX226" fmla="*/ 1775641 w 2300369"/>
              <a:gd name="connsiteY226" fmla="*/ 2151783 h 2393017"/>
              <a:gd name="connsiteX227" fmla="*/ 1860162 w 2300369"/>
              <a:gd name="connsiteY227" fmla="*/ 2144739 h 2393017"/>
              <a:gd name="connsiteX228" fmla="*/ 1860162 w 2300369"/>
              <a:gd name="connsiteY228" fmla="*/ 2150023 h 2393017"/>
              <a:gd name="connsiteX229" fmla="*/ 1854879 w 2300369"/>
              <a:gd name="connsiteY229" fmla="*/ 2150023 h 2393017"/>
              <a:gd name="connsiteX230" fmla="*/ 1847836 w 2300369"/>
              <a:gd name="connsiteY230" fmla="*/ 2150023 h 2393017"/>
              <a:gd name="connsiteX231" fmla="*/ 1853118 w 2300369"/>
              <a:gd name="connsiteY231" fmla="*/ 2146502 h 2393017"/>
              <a:gd name="connsiteX232" fmla="*/ 1860162 w 2300369"/>
              <a:gd name="connsiteY232" fmla="*/ 2144739 h 2393017"/>
              <a:gd name="connsiteX233" fmla="*/ 759645 w 2300369"/>
              <a:gd name="connsiteY233" fmla="*/ 2144739 h 2393017"/>
              <a:gd name="connsiteX234" fmla="*/ 777253 w 2300369"/>
              <a:gd name="connsiteY234" fmla="*/ 2158825 h 2393017"/>
              <a:gd name="connsiteX235" fmla="*/ 777393 w 2300369"/>
              <a:gd name="connsiteY235" fmla="*/ 2159518 h 2393017"/>
              <a:gd name="connsiteX236" fmla="*/ 781699 w 2300369"/>
              <a:gd name="connsiteY236" fmla="*/ 2162259 h 2393017"/>
              <a:gd name="connsiteX237" fmla="*/ 794593 w 2300369"/>
              <a:gd name="connsiteY237" fmla="*/ 2175155 h 2393017"/>
              <a:gd name="connsiteX238" fmla="*/ 792946 w 2300369"/>
              <a:gd name="connsiteY238" fmla="*/ 2180720 h 2393017"/>
              <a:gd name="connsiteX239" fmla="*/ 796623 w 2300369"/>
              <a:gd name="connsiteY239" fmla="*/ 2183477 h 2393017"/>
              <a:gd name="connsiteX240" fmla="*/ 808947 w 2300369"/>
              <a:gd name="connsiteY240" fmla="*/ 2190521 h 2393017"/>
              <a:gd name="connsiteX241" fmla="*/ 796623 w 2300369"/>
              <a:gd name="connsiteY241" fmla="*/ 2185240 h 2393017"/>
              <a:gd name="connsiteX242" fmla="*/ 821275 w 2300369"/>
              <a:gd name="connsiteY242" fmla="*/ 2194042 h 2393017"/>
              <a:gd name="connsiteX243" fmla="*/ 812470 w 2300369"/>
              <a:gd name="connsiteY243" fmla="*/ 2187000 h 2393017"/>
              <a:gd name="connsiteX244" fmla="*/ 838882 w 2300369"/>
              <a:gd name="connsiteY244" fmla="*/ 2192282 h 2393017"/>
              <a:gd name="connsiteX245" fmla="*/ 837122 w 2300369"/>
              <a:gd name="connsiteY245" fmla="*/ 2190521 h 2393017"/>
              <a:gd name="connsiteX246" fmla="*/ 874100 w 2300369"/>
              <a:gd name="connsiteY246" fmla="*/ 2195805 h 2393017"/>
              <a:gd name="connsiteX247" fmla="*/ 875858 w 2300369"/>
              <a:gd name="connsiteY247" fmla="*/ 2194042 h 2393017"/>
              <a:gd name="connsiteX248" fmla="*/ 838882 w 2300369"/>
              <a:gd name="connsiteY248" fmla="*/ 2171153 h 2393017"/>
              <a:gd name="connsiteX249" fmla="*/ 821275 w 2300369"/>
              <a:gd name="connsiteY249" fmla="*/ 2160588 h 2393017"/>
              <a:gd name="connsiteX250" fmla="*/ 812470 w 2300369"/>
              <a:gd name="connsiteY250" fmla="*/ 2164109 h 2393017"/>
              <a:gd name="connsiteX251" fmla="*/ 803665 w 2300369"/>
              <a:gd name="connsiteY251" fmla="*/ 2162348 h 2393017"/>
              <a:gd name="connsiteX252" fmla="*/ 797426 w 2300369"/>
              <a:gd name="connsiteY252" fmla="*/ 2154860 h 2393017"/>
              <a:gd name="connsiteX253" fmla="*/ 778470 w 2300369"/>
              <a:gd name="connsiteY253" fmla="*/ 2150973 h 2393017"/>
              <a:gd name="connsiteX254" fmla="*/ 778192 w 2300369"/>
              <a:gd name="connsiteY254" fmla="*/ 2148448 h 2393017"/>
              <a:gd name="connsiteX255" fmla="*/ 773518 w 2300369"/>
              <a:gd name="connsiteY255" fmla="*/ 2147514 h 2393017"/>
              <a:gd name="connsiteX256" fmla="*/ 773635 w 2300369"/>
              <a:gd name="connsiteY256" fmla="*/ 2147749 h 2393017"/>
              <a:gd name="connsiteX257" fmla="*/ 773265 w 2300369"/>
              <a:gd name="connsiteY257" fmla="*/ 2147464 h 2393017"/>
              <a:gd name="connsiteX258" fmla="*/ 1907703 w 2300369"/>
              <a:gd name="connsiteY258" fmla="*/ 2116566 h 2393017"/>
              <a:gd name="connsiteX259" fmla="*/ 1895379 w 2300369"/>
              <a:gd name="connsiteY259" fmla="*/ 2128892 h 2393017"/>
              <a:gd name="connsiteX260" fmla="*/ 1902421 w 2300369"/>
              <a:gd name="connsiteY260" fmla="*/ 2120087 h 2393017"/>
              <a:gd name="connsiteX261" fmla="*/ 1895379 w 2300369"/>
              <a:gd name="connsiteY261" fmla="*/ 2125371 h 2393017"/>
              <a:gd name="connsiteX262" fmla="*/ 1891856 w 2300369"/>
              <a:gd name="connsiteY262" fmla="*/ 2121847 h 2393017"/>
              <a:gd name="connsiteX263" fmla="*/ 1907703 w 2300369"/>
              <a:gd name="connsiteY263" fmla="*/ 2116566 h 2393017"/>
              <a:gd name="connsiteX264" fmla="*/ 531819 w 2300369"/>
              <a:gd name="connsiteY264" fmla="*/ 2105833 h 2393017"/>
              <a:gd name="connsiteX265" fmla="*/ 552777 w 2300369"/>
              <a:gd name="connsiteY265" fmla="*/ 2113894 h 2393017"/>
              <a:gd name="connsiteX266" fmla="*/ 552777 w 2300369"/>
              <a:gd name="connsiteY266" fmla="*/ 2107446 h 2393017"/>
              <a:gd name="connsiteX267" fmla="*/ 570509 w 2300369"/>
              <a:gd name="connsiteY267" fmla="*/ 2117116 h 2393017"/>
              <a:gd name="connsiteX268" fmla="*/ 564060 w 2300369"/>
              <a:gd name="connsiteY268" fmla="*/ 2110670 h 2393017"/>
              <a:gd name="connsiteX269" fmla="*/ 578568 w 2300369"/>
              <a:gd name="connsiteY269" fmla="*/ 2112281 h 2393017"/>
              <a:gd name="connsiteX270" fmla="*/ 573733 w 2300369"/>
              <a:gd name="connsiteY270" fmla="*/ 2117116 h 2393017"/>
              <a:gd name="connsiteX271" fmla="*/ 583405 w 2300369"/>
              <a:gd name="connsiteY271" fmla="*/ 2126791 h 2393017"/>
              <a:gd name="connsiteX272" fmla="*/ 576957 w 2300369"/>
              <a:gd name="connsiteY272" fmla="*/ 2128402 h 2393017"/>
              <a:gd name="connsiteX273" fmla="*/ 544715 w 2300369"/>
              <a:gd name="connsiteY273" fmla="*/ 2117116 h 2393017"/>
              <a:gd name="connsiteX274" fmla="*/ 531819 w 2300369"/>
              <a:gd name="connsiteY274" fmla="*/ 2105833 h 2393017"/>
              <a:gd name="connsiteX275" fmla="*/ 374024 w 2300369"/>
              <a:gd name="connsiteY275" fmla="*/ 2079588 h 2393017"/>
              <a:gd name="connsiteX276" fmla="*/ 425088 w 2300369"/>
              <a:gd name="connsiteY276" fmla="*/ 2121847 h 2393017"/>
              <a:gd name="connsiteX277" fmla="*/ 483196 w 2300369"/>
              <a:gd name="connsiteY277" fmla="*/ 2167630 h 2393017"/>
              <a:gd name="connsiteX278" fmla="*/ 501025 w 2300369"/>
              <a:gd name="connsiteY278" fmla="*/ 2176877 h 2393017"/>
              <a:gd name="connsiteX279" fmla="*/ 504702 w 2300369"/>
              <a:gd name="connsiteY279" fmla="*/ 2181970 h 2393017"/>
              <a:gd name="connsiteX280" fmla="*/ 462066 w 2300369"/>
              <a:gd name="connsiteY280" fmla="*/ 2153544 h 2393017"/>
              <a:gd name="connsiteX281" fmla="*/ 418046 w 2300369"/>
              <a:gd name="connsiteY281" fmla="*/ 2121847 h 2393017"/>
              <a:gd name="connsiteX282" fmla="*/ 374024 w 2300369"/>
              <a:gd name="connsiteY282" fmla="*/ 2079588 h 2393017"/>
              <a:gd name="connsiteX283" fmla="*/ 698018 w 2300369"/>
              <a:gd name="connsiteY283" fmla="*/ 2077828 h 2393017"/>
              <a:gd name="connsiteX284" fmla="*/ 703298 w 2300369"/>
              <a:gd name="connsiteY284" fmla="*/ 2079588 h 2393017"/>
              <a:gd name="connsiteX285" fmla="*/ 703298 w 2300369"/>
              <a:gd name="connsiteY285" fmla="*/ 2077828 h 2393017"/>
              <a:gd name="connsiteX286" fmla="*/ 699777 w 2300369"/>
              <a:gd name="connsiteY286" fmla="*/ 2077828 h 2393017"/>
              <a:gd name="connsiteX287" fmla="*/ 698018 w 2300369"/>
              <a:gd name="connsiteY287" fmla="*/ 2077828 h 2393017"/>
              <a:gd name="connsiteX288" fmla="*/ 548347 w 2300369"/>
              <a:gd name="connsiteY288" fmla="*/ 2069023 h 2393017"/>
              <a:gd name="connsiteX289" fmla="*/ 548407 w 2300369"/>
              <a:gd name="connsiteY289" fmla="*/ 2069161 h 2393017"/>
              <a:gd name="connsiteX290" fmla="*/ 548273 w 2300369"/>
              <a:gd name="connsiteY290" fmla="*/ 2069051 h 2393017"/>
              <a:gd name="connsiteX291" fmla="*/ 539542 w 2300369"/>
              <a:gd name="connsiteY291" fmla="*/ 2061981 h 2393017"/>
              <a:gd name="connsiteX292" fmla="*/ 548273 w 2300369"/>
              <a:gd name="connsiteY292" fmla="*/ 2069051 h 2393017"/>
              <a:gd name="connsiteX293" fmla="*/ 546587 w 2300369"/>
              <a:gd name="connsiteY293" fmla="*/ 2069683 h 2393017"/>
              <a:gd name="connsiteX294" fmla="*/ 544824 w 2300369"/>
              <a:gd name="connsiteY294" fmla="*/ 2074304 h 2393017"/>
              <a:gd name="connsiteX295" fmla="*/ 539542 w 2300369"/>
              <a:gd name="connsiteY295" fmla="*/ 2061981 h 2393017"/>
              <a:gd name="connsiteX296" fmla="*/ 1950623 w 2300369"/>
              <a:gd name="connsiteY296" fmla="*/ 2051195 h 2393017"/>
              <a:gd name="connsiteX297" fmla="*/ 1950388 w 2300369"/>
              <a:gd name="connsiteY297" fmla="*/ 2053165 h 2393017"/>
              <a:gd name="connsiteX298" fmla="*/ 1946441 w 2300369"/>
              <a:gd name="connsiteY298" fmla="*/ 2056697 h 2393017"/>
              <a:gd name="connsiteX299" fmla="*/ 1949827 w 2300369"/>
              <a:gd name="connsiteY299" fmla="*/ 2051696 h 2393017"/>
              <a:gd name="connsiteX300" fmla="*/ 1955274 w 2300369"/>
              <a:gd name="connsiteY300" fmla="*/ 2048787 h 2393017"/>
              <a:gd name="connsiteX301" fmla="*/ 1949962 w 2300369"/>
              <a:gd name="connsiteY301" fmla="*/ 2056697 h 2393017"/>
              <a:gd name="connsiteX302" fmla="*/ 1950388 w 2300369"/>
              <a:gd name="connsiteY302" fmla="*/ 2053165 h 2393017"/>
              <a:gd name="connsiteX303" fmla="*/ 1972856 w 2300369"/>
              <a:gd name="connsiteY303" fmla="*/ 2047894 h 2393017"/>
              <a:gd name="connsiteX304" fmla="*/ 1962291 w 2300369"/>
              <a:gd name="connsiteY304" fmla="*/ 2060218 h 2393017"/>
              <a:gd name="connsiteX305" fmla="*/ 1953486 w 2300369"/>
              <a:gd name="connsiteY305" fmla="*/ 2065502 h 2393017"/>
              <a:gd name="connsiteX306" fmla="*/ 1972856 w 2300369"/>
              <a:gd name="connsiteY306" fmla="*/ 2047894 h 2393017"/>
              <a:gd name="connsiteX307" fmla="*/ 1946441 w 2300369"/>
              <a:gd name="connsiteY307" fmla="*/ 2040850 h 2393017"/>
              <a:gd name="connsiteX308" fmla="*/ 1941160 w 2300369"/>
              <a:gd name="connsiteY308" fmla="*/ 2054937 h 2393017"/>
              <a:gd name="connsiteX309" fmla="*/ 1949962 w 2300369"/>
              <a:gd name="connsiteY309" fmla="*/ 2044371 h 2393017"/>
              <a:gd name="connsiteX310" fmla="*/ 1968888 w 2300369"/>
              <a:gd name="connsiteY310" fmla="*/ 2028520 h 2393017"/>
              <a:gd name="connsiteX311" fmla="*/ 1965372 w 2300369"/>
              <a:gd name="connsiteY311" fmla="*/ 2039750 h 2393017"/>
              <a:gd name="connsiteX312" fmla="*/ 1955274 w 2300369"/>
              <a:gd name="connsiteY312" fmla="*/ 2048787 h 2393017"/>
              <a:gd name="connsiteX313" fmla="*/ 514890 w 2300369"/>
              <a:gd name="connsiteY313" fmla="*/ 2021480 h 2393017"/>
              <a:gd name="connsiteX314" fmla="*/ 509609 w 2300369"/>
              <a:gd name="connsiteY314" fmla="*/ 2026764 h 2393017"/>
              <a:gd name="connsiteX315" fmla="*/ 514890 w 2300369"/>
              <a:gd name="connsiteY315" fmla="*/ 2023243 h 2393017"/>
              <a:gd name="connsiteX316" fmla="*/ 523695 w 2300369"/>
              <a:gd name="connsiteY316" fmla="*/ 2032045 h 2393017"/>
              <a:gd name="connsiteX317" fmla="*/ 523695 w 2300369"/>
              <a:gd name="connsiteY317" fmla="*/ 2030285 h 2393017"/>
              <a:gd name="connsiteX318" fmla="*/ 514890 w 2300369"/>
              <a:gd name="connsiteY318" fmla="*/ 2021480 h 2393017"/>
              <a:gd name="connsiteX319" fmla="*/ 1974533 w 2300369"/>
              <a:gd name="connsiteY319" fmla="*/ 2018562 h 2393017"/>
              <a:gd name="connsiteX320" fmla="*/ 1969772 w 2300369"/>
              <a:gd name="connsiteY320" fmla="*/ 2027203 h 2393017"/>
              <a:gd name="connsiteX321" fmla="*/ 1968888 w 2300369"/>
              <a:gd name="connsiteY321" fmla="*/ 2028520 h 2393017"/>
              <a:gd name="connsiteX322" fmla="*/ 1971093 w 2300369"/>
              <a:gd name="connsiteY322" fmla="*/ 2021480 h 2393017"/>
              <a:gd name="connsiteX323" fmla="*/ 557152 w 2300369"/>
              <a:gd name="connsiteY323" fmla="*/ 2014438 h 2393017"/>
              <a:gd name="connsiteX324" fmla="*/ 555389 w 2300369"/>
              <a:gd name="connsiteY324" fmla="*/ 2016198 h 2393017"/>
              <a:gd name="connsiteX325" fmla="*/ 553629 w 2300369"/>
              <a:gd name="connsiteY325" fmla="*/ 2017959 h 2393017"/>
              <a:gd name="connsiteX326" fmla="*/ 555389 w 2300369"/>
              <a:gd name="connsiteY326" fmla="*/ 2019719 h 2393017"/>
              <a:gd name="connsiteX327" fmla="*/ 557152 w 2300369"/>
              <a:gd name="connsiteY327" fmla="*/ 2017959 h 2393017"/>
              <a:gd name="connsiteX328" fmla="*/ 557152 w 2300369"/>
              <a:gd name="connsiteY328" fmla="*/ 2014438 h 2393017"/>
              <a:gd name="connsiteX329" fmla="*/ 1960528 w 2300369"/>
              <a:gd name="connsiteY329" fmla="*/ 1996828 h 2393017"/>
              <a:gd name="connsiteX330" fmla="*/ 1939399 w 2300369"/>
              <a:gd name="connsiteY330" fmla="*/ 2012677 h 2393017"/>
              <a:gd name="connsiteX331" fmla="*/ 1946441 w 2300369"/>
              <a:gd name="connsiteY331" fmla="*/ 2014438 h 2393017"/>
              <a:gd name="connsiteX332" fmla="*/ 1960528 w 2300369"/>
              <a:gd name="connsiteY332" fmla="*/ 1996828 h 2393017"/>
              <a:gd name="connsiteX333" fmla="*/ 1999266 w 2300369"/>
              <a:gd name="connsiteY333" fmla="*/ 1988026 h 2393017"/>
              <a:gd name="connsiteX334" fmla="*/ 1988482 w 2300369"/>
              <a:gd name="connsiteY334" fmla="*/ 2006735 h 2393017"/>
              <a:gd name="connsiteX335" fmla="*/ 1974533 w 2300369"/>
              <a:gd name="connsiteY335" fmla="*/ 2018562 h 2393017"/>
              <a:gd name="connsiteX336" fmla="*/ 1981659 w 2300369"/>
              <a:gd name="connsiteY336" fmla="*/ 2005633 h 2393017"/>
              <a:gd name="connsiteX337" fmla="*/ 1972856 w 2300369"/>
              <a:gd name="connsiteY337" fmla="*/ 1979221 h 2393017"/>
              <a:gd name="connsiteX338" fmla="*/ 1965811 w 2300369"/>
              <a:gd name="connsiteY338" fmla="*/ 1995070 h 2393017"/>
              <a:gd name="connsiteX339" fmla="*/ 1978137 w 2300369"/>
              <a:gd name="connsiteY339" fmla="*/ 1979221 h 2393017"/>
              <a:gd name="connsiteX340" fmla="*/ 1972856 w 2300369"/>
              <a:gd name="connsiteY340" fmla="*/ 1979221 h 2393017"/>
              <a:gd name="connsiteX341" fmla="*/ 2030962 w 2300369"/>
              <a:gd name="connsiteY341" fmla="*/ 1938722 h 2393017"/>
              <a:gd name="connsiteX342" fmla="*/ 2022157 w 2300369"/>
              <a:gd name="connsiteY342" fmla="*/ 1961611 h 2393017"/>
              <a:gd name="connsiteX343" fmla="*/ 2002789 w 2300369"/>
              <a:gd name="connsiteY343" fmla="*/ 1986263 h 2393017"/>
              <a:gd name="connsiteX344" fmla="*/ 1997505 w 2300369"/>
              <a:gd name="connsiteY344" fmla="*/ 1980981 h 2393017"/>
              <a:gd name="connsiteX345" fmla="*/ 2010439 w 2300369"/>
              <a:gd name="connsiteY345" fmla="*/ 1964646 h 2393017"/>
              <a:gd name="connsiteX346" fmla="*/ 2011594 w 2300369"/>
              <a:gd name="connsiteY346" fmla="*/ 1970418 h 2393017"/>
              <a:gd name="connsiteX347" fmla="*/ 2020397 w 2300369"/>
              <a:gd name="connsiteY347" fmla="*/ 1956329 h 2393017"/>
              <a:gd name="connsiteX348" fmla="*/ 2015458 w 2300369"/>
              <a:gd name="connsiteY348" fmla="*/ 1958306 h 2393017"/>
              <a:gd name="connsiteX349" fmla="*/ 2023181 w 2300369"/>
              <a:gd name="connsiteY349" fmla="*/ 1948551 h 2393017"/>
              <a:gd name="connsiteX350" fmla="*/ 2023918 w 2300369"/>
              <a:gd name="connsiteY350" fmla="*/ 1949287 h 2393017"/>
              <a:gd name="connsiteX351" fmla="*/ 2028198 w 2300369"/>
              <a:gd name="connsiteY351" fmla="*/ 1942213 h 2393017"/>
              <a:gd name="connsiteX352" fmla="*/ 402199 w 2300369"/>
              <a:gd name="connsiteY352" fmla="*/ 1931680 h 2393017"/>
              <a:gd name="connsiteX353" fmla="*/ 384589 w 2300369"/>
              <a:gd name="connsiteY353" fmla="*/ 1968655 h 2393017"/>
              <a:gd name="connsiteX354" fmla="*/ 388113 w 2300369"/>
              <a:gd name="connsiteY354" fmla="*/ 1972176 h 2393017"/>
              <a:gd name="connsiteX355" fmla="*/ 393394 w 2300369"/>
              <a:gd name="connsiteY355" fmla="*/ 1970418 h 2393017"/>
              <a:gd name="connsiteX356" fmla="*/ 409241 w 2300369"/>
              <a:gd name="connsiteY356" fmla="*/ 1936961 h 2393017"/>
              <a:gd name="connsiteX357" fmla="*/ 411002 w 2300369"/>
              <a:gd name="connsiteY357" fmla="*/ 1933438 h 2393017"/>
              <a:gd name="connsiteX358" fmla="*/ 409241 w 2300369"/>
              <a:gd name="connsiteY358" fmla="*/ 1931680 h 2393017"/>
              <a:gd name="connsiteX359" fmla="*/ 402199 w 2300369"/>
              <a:gd name="connsiteY359" fmla="*/ 1931680 h 2393017"/>
              <a:gd name="connsiteX360" fmla="*/ 384589 w 2300369"/>
              <a:gd name="connsiteY360" fmla="*/ 1917591 h 2393017"/>
              <a:gd name="connsiteX361" fmla="*/ 381068 w 2300369"/>
              <a:gd name="connsiteY361" fmla="*/ 1929917 h 2393017"/>
              <a:gd name="connsiteX362" fmla="*/ 377547 w 2300369"/>
              <a:gd name="connsiteY362" fmla="*/ 1933438 h 2393017"/>
              <a:gd name="connsiteX363" fmla="*/ 377547 w 2300369"/>
              <a:gd name="connsiteY363" fmla="*/ 1935201 h 2393017"/>
              <a:gd name="connsiteX364" fmla="*/ 381068 w 2300369"/>
              <a:gd name="connsiteY364" fmla="*/ 1929917 h 2393017"/>
              <a:gd name="connsiteX365" fmla="*/ 391634 w 2300369"/>
              <a:gd name="connsiteY365" fmla="*/ 1922873 h 2393017"/>
              <a:gd name="connsiteX366" fmla="*/ 393394 w 2300369"/>
              <a:gd name="connsiteY366" fmla="*/ 1917591 h 2393017"/>
              <a:gd name="connsiteX367" fmla="*/ 384589 w 2300369"/>
              <a:gd name="connsiteY367" fmla="*/ 1917591 h 2393017"/>
              <a:gd name="connsiteX368" fmla="*/ 366982 w 2300369"/>
              <a:gd name="connsiteY368" fmla="*/ 1907028 h 2393017"/>
              <a:gd name="connsiteX369" fmla="*/ 361698 w 2300369"/>
              <a:gd name="connsiteY369" fmla="*/ 1910549 h 2393017"/>
              <a:gd name="connsiteX370" fmla="*/ 366982 w 2300369"/>
              <a:gd name="connsiteY370" fmla="*/ 1914070 h 2393017"/>
              <a:gd name="connsiteX371" fmla="*/ 372263 w 2300369"/>
              <a:gd name="connsiteY371" fmla="*/ 1910549 h 2393017"/>
              <a:gd name="connsiteX372" fmla="*/ 366982 w 2300369"/>
              <a:gd name="connsiteY372" fmla="*/ 1907028 h 2393017"/>
              <a:gd name="connsiteX373" fmla="*/ 335286 w 2300369"/>
              <a:gd name="connsiteY373" fmla="*/ 1884135 h 2393017"/>
              <a:gd name="connsiteX374" fmla="*/ 335286 w 2300369"/>
              <a:gd name="connsiteY374" fmla="*/ 1885897 h 2393017"/>
              <a:gd name="connsiteX375" fmla="*/ 336795 w 2300369"/>
              <a:gd name="connsiteY375" fmla="*/ 1886399 h 2393017"/>
              <a:gd name="connsiteX376" fmla="*/ 338809 w 2300369"/>
              <a:gd name="connsiteY376" fmla="*/ 1889418 h 2393017"/>
              <a:gd name="connsiteX377" fmla="*/ 340567 w 2300369"/>
              <a:gd name="connsiteY377" fmla="*/ 1890739 h 2393017"/>
              <a:gd name="connsiteX378" fmla="*/ 340567 w 2300369"/>
              <a:gd name="connsiteY378" fmla="*/ 1896463 h 2393017"/>
              <a:gd name="connsiteX379" fmla="*/ 342330 w 2300369"/>
              <a:gd name="connsiteY379" fmla="*/ 1898223 h 2393017"/>
              <a:gd name="connsiteX380" fmla="*/ 345851 w 2300369"/>
              <a:gd name="connsiteY380" fmla="*/ 1894700 h 2393017"/>
              <a:gd name="connsiteX381" fmla="*/ 340567 w 2300369"/>
              <a:gd name="connsiteY381" fmla="*/ 1890739 h 2393017"/>
              <a:gd name="connsiteX382" fmla="*/ 340567 w 2300369"/>
              <a:gd name="connsiteY382" fmla="*/ 1887658 h 2393017"/>
              <a:gd name="connsiteX383" fmla="*/ 336795 w 2300369"/>
              <a:gd name="connsiteY383" fmla="*/ 1886399 h 2393017"/>
              <a:gd name="connsiteX384" fmla="*/ 2152458 w 2300369"/>
              <a:gd name="connsiteY384" fmla="*/ 1811942 h 2393017"/>
              <a:gd name="connsiteX385" fmla="*/ 2140132 w 2300369"/>
              <a:gd name="connsiteY385" fmla="*/ 1827789 h 2393017"/>
              <a:gd name="connsiteX386" fmla="*/ 2133090 w 2300369"/>
              <a:gd name="connsiteY386" fmla="*/ 1831310 h 2393017"/>
              <a:gd name="connsiteX387" fmla="*/ 2138372 w 2300369"/>
              <a:gd name="connsiteY387" fmla="*/ 1817224 h 2393017"/>
              <a:gd name="connsiteX388" fmla="*/ 2141895 w 2300369"/>
              <a:gd name="connsiteY388" fmla="*/ 1822507 h 2393017"/>
              <a:gd name="connsiteX389" fmla="*/ 2152458 w 2300369"/>
              <a:gd name="connsiteY389" fmla="*/ 1811942 h 2393017"/>
              <a:gd name="connsiteX390" fmla="*/ 315918 w 2300369"/>
              <a:gd name="connsiteY390" fmla="*/ 1797856 h 2393017"/>
              <a:gd name="connsiteX391" fmla="*/ 314157 w 2300369"/>
              <a:gd name="connsiteY391" fmla="*/ 1799616 h 2393017"/>
              <a:gd name="connsiteX392" fmla="*/ 312394 w 2300369"/>
              <a:gd name="connsiteY392" fmla="*/ 1801377 h 2393017"/>
              <a:gd name="connsiteX393" fmla="*/ 314157 w 2300369"/>
              <a:gd name="connsiteY393" fmla="*/ 1806658 h 2393017"/>
              <a:gd name="connsiteX394" fmla="*/ 317678 w 2300369"/>
              <a:gd name="connsiteY394" fmla="*/ 1803137 h 2393017"/>
              <a:gd name="connsiteX395" fmla="*/ 315918 w 2300369"/>
              <a:gd name="connsiteY395" fmla="*/ 1797856 h 2393017"/>
              <a:gd name="connsiteX396" fmla="*/ 2138326 w 2300369"/>
              <a:gd name="connsiteY396" fmla="*/ 1761591 h 2393017"/>
              <a:gd name="connsiteX397" fmla="*/ 2133730 w 2300369"/>
              <a:gd name="connsiteY397" fmla="*/ 1773844 h 2393017"/>
              <a:gd name="connsiteX398" fmla="*/ 2131330 w 2300369"/>
              <a:gd name="connsiteY398" fmla="*/ 1771443 h 2393017"/>
              <a:gd name="connsiteX399" fmla="*/ 2137493 w 2300369"/>
              <a:gd name="connsiteY399" fmla="*/ 1761978 h 2393017"/>
              <a:gd name="connsiteX400" fmla="*/ 2155981 w 2300369"/>
              <a:gd name="connsiteY400" fmla="*/ 1732705 h 2393017"/>
              <a:gd name="connsiteX401" fmla="*/ 2154095 w 2300369"/>
              <a:gd name="connsiteY401" fmla="*/ 1737612 h 2393017"/>
              <a:gd name="connsiteX402" fmla="*/ 2153650 w 2300369"/>
              <a:gd name="connsiteY402" fmla="*/ 1736281 h 2393017"/>
              <a:gd name="connsiteX403" fmla="*/ 2207043 w 2300369"/>
              <a:gd name="connsiteY403" fmla="*/ 1634098 h 2393017"/>
              <a:gd name="connsiteX404" fmla="*/ 2200001 w 2300369"/>
              <a:gd name="connsiteY404" fmla="*/ 1653468 h 2393017"/>
              <a:gd name="connsiteX405" fmla="*/ 2207043 w 2300369"/>
              <a:gd name="connsiteY405" fmla="*/ 1634098 h 2393017"/>
              <a:gd name="connsiteX406" fmla="*/ 2171829 w 2300369"/>
              <a:gd name="connsiteY406" fmla="*/ 1630577 h 2393017"/>
              <a:gd name="connsiteX407" fmla="*/ 2164784 w 2300369"/>
              <a:gd name="connsiteY407" fmla="*/ 1651705 h 2393017"/>
              <a:gd name="connsiteX408" fmla="*/ 2171829 w 2300369"/>
              <a:gd name="connsiteY408" fmla="*/ 1630577 h 2393017"/>
              <a:gd name="connsiteX409" fmla="*/ 2224653 w 2300369"/>
              <a:gd name="connsiteY409" fmla="*/ 1612967 h 2393017"/>
              <a:gd name="connsiteX410" fmla="*/ 2207043 w 2300369"/>
              <a:gd name="connsiteY410" fmla="*/ 1628816 h 2393017"/>
              <a:gd name="connsiteX411" fmla="*/ 2224653 w 2300369"/>
              <a:gd name="connsiteY411" fmla="*/ 1612967 h 2393017"/>
              <a:gd name="connsiteX412" fmla="*/ 2182391 w 2300369"/>
              <a:gd name="connsiteY412" fmla="*/ 1605925 h 2393017"/>
              <a:gd name="connsiteX413" fmla="*/ 2178871 w 2300369"/>
              <a:gd name="connsiteY413" fmla="*/ 1637619 h 2393017"/>
              <a:gd name="connsiteX414" fmla="*/ 2187675 w 2300369"/>
              <a:gd name="connsiteY414" fmla="*/ 1611209 h 2393017"/>
              <a:gd name="connsiteX415" fmla="*/ 2182391 w 2300369"/>
              <a:gd name="connsiteY415" fmla="*/ 1605925 h 2393017"/>
              <a:gd name="connsiteX416" fmla="*/ 2178871 w 2300369"/>
              <a:gd name="connsiteY416" fmla="*/ 1591839 h 2393017"/>
              <a:gd name="connsiteX417" fmla="*/ 2175349 w 2300369"/>
              <a:gd name="connsiteY417" fmla="*/ 1611209 h 2393017"/>
              <a:gd name="connsiteX418" fmla="*/ 2178871 w 2300369"/>
              <a:gd name="connsiteY418" fmla="*/ 1591839 h 2393017"/>
              <a:gd name="connsiteX419" fmla="*/ 2187675 w 2300369"/>
              <a:gd name="connsiteY419" fmla="*/ 1524925 h 2393017"/>
              <a:gd name="connsiteX420" fmla="*/ 2184154 w 2300369"/>
              <a:gd name="connsiteY420" fmla="*/ 1533730 h 2393017"/>
              <a:gd name="connsiteX421" fmla="*/ 2185915 w 2300369"/>
              <a:gd name="connsiteY421" fmla="*/ 1539012 h 2393017"/>
              <a:gd name="connsiteX422" fmla="*/ 2187675 w 2300369"/>
              <a:gd name="connsiteY422" fmla="*/ 1524925 h 2393017"/>
              <a:gd name="connsiteX423" fmla="*/ 2210567 w 2300369"/>
              <a:gd name="connsiteY423" fmla="*/ 1458014 h 2393017"/>
              <a:gd name="connsiteX424" fmla="*/ 2203522 w 2300369"/>
              <a:gd name="connsiteY424" fmla="*/ 1493232 h 2393017"/>
              <a:gd name="connsiteX425" fmla="*/ 2201762 w 2300369"/>
              <a:gd name="connsiteY425" fmla="*/ 1480906 h 2393017"/>
              <a:gd name="connsiteX426" fmla="*/ 2210567 w 2300369"/>
              <a:gd name="connsiteY426" fmla="*/ 1458014 h 2393017"/>
              <a:gd name="connsiteX427" fmla="*/ 2212327 w 2300369"/>
              <a:gd name="connsiteY427" fmla="*/ 1443928 h 2393017"/>
              <a:gd name="connsiteX428" fmla="*/ 2207043 w 2300369"/>
              <a:gd name="connsiteY428" fmla="*/ 1445691 h 2393017"/>
              <a:gd name="connsiteX429" fmla="*/ 2201762 w 2300369"/>
              <a:gd name="connsiteY429" fmla="*/ 1479145 h 2393017"/>
              <a:gd name="connsiteX430" fmla="*/ 2201762 w 2300369"/>
              <a:gd name="connsiteY430" fmla="*/ 1480906 h 2393017"/>
              <a:gd name="connsiteX431" fmla="*/ 2196478 w 2300369"/>
              <a:gd name="connsiteY431" fmla="*/ 1500274 h 2393017"/>
              <a:gd name="connsiteX432" fmla="*/ 2200001 w 2300369"/>
              <a:gd name="connsiteY432" fmla="*/ 1500274 h 2393017"/>
              <a:gd name="connsiteX433" fmla="*/ 2201762 w 2300369"/>
              <a:gd name="connsiteY433" fmla="*/ 1509081 h 2393017"/>
              <a:gd name="connsiteX434" fmla="*/ 2198241 w 2300369"/>
              <a:gd name="connsiteY434" fmla="*/ 1507318 h 2393017"/>
              <a:gd name="connsiteX435" fmla="*/ 2184154 w 2300369"/>
              <a:gd name="connsiteY435" fmla="*/ 1572471 h 2393017"/>
              <a:gd name="connsiteX436" fmla="*/ 2178871 w 2300369"/>
              <a:gd name="connsiteY436" fmla="*/ 1574229 h 2393017"/>
              <a:gd name="connsiteX437" fmla="*/ 2184154 w 2300369"/>
              <a:gd name="connsiteY437" fmla="*/ 1584794 h 2393017"/>
              <a:gd name="connsiteX438" fmla="*/ 2180633 w 2300369"/>
              <a:gd name="connsiteY438" fmla="*/ 1600644 h 2393017"/>
              <a:gd name="connsiteX439" fmla="*/ 2187675 w 2300369"/>
              <a:gd name="connsiteY439" fmla="*/ 1605925 h 2393017"/>
              <a:gd name="connsiteX440" fmla="*/ 2189436 w 2300369"/>
              <a:gd name="connsiteY440" fmla="*/ 1574229 h 2393017"/>
              <a:gd name="connsiteX441" fmla="*/ 2196478 w 2300369"/>
              <a:gd name="connsiteY441" fmla="*/ 1567187 h 2393017"/>
              <a:gd name="connsiteX442" fmla="*/ 2200001 w 2300369"/>
              <a:gd name="connsiteY442" fmla="*/ 1516123 h 2393017"/>
              <a:gd name="connsiteX443" fmla="*/ 2200001 w 2300369"/>
              <a:gd name="connsiteY443" fmla="*/ 1531970 h 2393017"/>
              <a:gd name="connsiteX444" fmla="*/ 2203522 w 2300369"/>
              <a:gd name="connsiteY444" fmla="*/ 1494992 h 2393017"/>
              <a:gd name="connsiteX445" fmla="*/ 2210567 w 2300369"/>
              <a:gd name="connsiteY445" fmla="*/ 1487950 h 2393017"/>
              <a:gd name="connsiteX446" fmla="*/ 2214088 w 2300369"/>
              <a:gd name="connsiteY446" fmla="*/ 1465059 h 2393017"/>
              <a:gd name="connsiteX447" fmla="*/ 2212327 w 2300369"/>
              <a:gd name="connsiteY447" fmla="*/ 1443928 h 2393017"/>
              <a:gd name="connsiteX448" fmla="*/ 2228174 w 2300369"/>
              <a:gd name="connsiteY448" fmla="*/ 1389343 h 2393017"/>
              <a:gd name="connsiteX449" fmla="*/ 2224653 w 2300369"/>
              <a:gd name="connsiteY449" fmla="*/ 1391103 h 2393017"/>
              <a:gd name="connsiteX450" fmla="*/ 2224653 w 2300369"/>
              <a:gd name="connsiteY450" fmla="*/ 1398145 h 2393017"/>
              <a:gd name="connsiteX451" fmla="*/ 2228174 w 2300369"/>
              <a:gd name="connsiteY451" fmla="*/ 1389343 h 2393017"/>
              <a:gd name="connsiteX452" fmla="*/ 2231695 w 2300369"/>
              <a:gd name="connsiteY452" fmla="*/ 1355886 h 2393017"/>
              <a:gd name="connsiteX453" fmla="*/ 2228174 w 2300369"/>
              <a:gd name="connsiteY453" fmla="*/ 1368214 h 2393017"/>
              <a:gd name="connsiteX454" fmla="*/ 2229935 w 2300369"/>
              <a:gd name="connsiteY454" fmla="*/ 1380538 h 2393017"/>
              <a:gd name="connsiteX455" fmla="*/ 2231695 w 2300369"/>
              <a:gd name="connsiteY455" fmla="*/ 1355886 h 2393017"/>
              <a:gd name="connsiteX456" fmla="*/ 2235216 w 2300369"/>
              <a:gd name="connsiteY456" fmla="*/ 1311867 h 2393017"/>
              <a:gd name="connsiteX457" fmla="*/ 2233458 w 2300369"/>
              <a:gd name="connsiteY457" fmla="*/ 1315388 h 2393017"/>
              <a:gd name="connsiteX458" fmla="*/ 2233458 w 2300369"/>
              <a:gd name="connsiteY458" fmla="*/ 1317148 h 2393017"/>
              <a:gd name="connsiteX459" fmla="*/ 2233458 w 2300369"/>
              <a:gd name="connsiteY459" fmla="*/ 1318911 h 2393017"/>
              <a:gd name="connsiteX460" fmla="*/ 2235108 w 2300369"/>
              <a:gd name="connsiteY460" fmla="*/ 1328825 h 2393017"/>
              <a:gd name="connsiteX461" fmla="*/ 2234949 w 2300369"/>
              <a:gd name="connsiteY461" fmla="*/ 1329071 h 2393017"/>
              <a:gd name="connsiteX462" fmla="*/ 2231695 w 2300369"/>
              <a:gd name="connsiteY462" fmla="*/ 1324192 h 2393017"/>
              <a:gd name="connsiteX463" fmla="*/ 2228174 w 2300369"/>
              <a:gd name="connsiteY463" fmla="*/ 1341800 h 2393017"/>
              <a:gd name="connsiteX464" fmla="*/ 2229935 w 2300369"/>
              <a:gd name="connsiteY464" fmla="*/ 1348844 h 2393017"/>
              <a:gd name="connsiteX465" fmla="*/ 2230816 w 2300369"/>
              <a:gd name="connsiteY465" fmla="*/ 1335418 h 2393017"/>
              <a:gd name="connsiteX466" fmla="*/ 2234949 w 2300369"/>
              <a:gd name="connsiteY466" fmla="*/ 1329071 h 2393017"/>
              <a:gd name="connsiteX467" fmla="*/ 2235216 w 2300369"/>
              <a:gd name="connsiteY467" fmla="*/ 1329476 h 2393017"/>
              <a:gd name="connsiteX468" fmla="*/ 2235108 w 2300369"/>
              <a:gd name="connsiteY468" fmla="*/ 1328825 h 2393017"/>
              <a:gd name="connsiteX469" fmla="*/ 2236979 w 2300369"/>
              <a:gd name="connsiteY469" fmla="*/ 1325953 h 2393017"/>
              <a:gd name="connsiteX470" fmla="*/ 2235216 w 2300369"/>
              <a:gd name="connsiteY470" fmla="*/ 1311867 h 2393017"/>
              <a:gd name="connsiteX471" fmla="*/ 2231695 w 2300369"/>
              <a:gd name="connsiteY471" fmla="*/ 1237911 h 2393017"/>
              <a:gd name="connsiteX472" fmla="*/ 2224653 w 2300369"/>
              <a:gd name="connsiteY472" fmla="*/ 1246716 h 2393017"/>
              <a:gd name="connsiteX473" fmla="*/ 2224653 w 2300369"/>
              <a:gd name="connsiteY473" fmla="*/ 1248477 h 2393017"/>
              <a:gd name="connsiteX474" fmla="*/ 2226413 w 2300369"/>
              <a:gd name="connsiteY474" fmla="*/ 1262563 h 2393017"/>
              <a:gd name="connsiteX475" fmla="*/ 2228174 w 2300369"/>
              <a:gd name="connsiteY475" fmla="*/ 1311867 h 2393017"/>
              <a:gd name="connsiteX476" fmla="*/ 2233458 w 2300369"/>
              <a:gd name="connsiteY476" fmla="*/ 1290736 h 2393017"/>
              <a:gd name="connsiteX477" fmla="*/ 2228174 w 2300369"/>
              <a:gd name="connsiteY477" fmla="*/ 1287215 h 2393017"/>
              <a:gd name="connsiteX478" fmla="*/ 2233458 w 2300369"/>
              <a:gd name="connsiteY478" fmla="*/ 1281931 h 2393017"/>
              <a:gd name="connsiteX479" fmla="*/ 2231695 w 2300369"/>
              <a:gd name="connsiteY479" fmla="*/ 1251998 h 2393017"/>
              <a:gd name="connsiteX480" fmla="*/ 2231695 w 2300369"/>
              <a:gd name="connsiteY480" fmla="*/ 1237911 h 2393017"/>
              <a:gd name="connsiteX481" fmla="*/ 2273955 w 2300369"/>
              <a:gd name="connsiteY481" fmla="*/ 1139306 h 2393017"/>
              <a:gd name="connsiteX482" fmla="*/ 2277478 w 2300369"/>
              <a:gd name="connsiteY482" fmla="*/ 1162195 h 2393017"/>
              <a:gd name="connsiteX483" fmla="*/ 2273955 w 2300369"/>
              <a:gd name="connsiteY483" fmla="*/ 1139306 h 2393017"/>
              <a:gd name="connsiteX484" fmla="*/ 2265152 w 2300369"/>
              <a:gd name="connsiteY484" fmla="*/ 1112892 h 2393017"/>
              <a:gd name="connsiteX485" fmla="*/ 2265152 w 2300369"/>
              <a:gd name="connsiteY485" fmla="*/ 1135783 h 2393017"/>
              <a:gd name="connsiteX486" fmla="*/ 2265152 w 2300369"/>
              <a:gd name="connsiteY486" fmla="*/ 1142827 h 2393017"/>
              <a:gd name="connsiteX487" fmla="*/ 2265152 w 2300369"/>
              <a:gd name="connsiteY487" fmla="*/ 1112892 h 2393017"/>
              <a:gd name="connsiteX488" fmla="*/ 2263391 w 2300369"/>
              <a:gd name="connsiteY488" fmla="*/ 1093524 h 2393017"/>
              <a:gd name="connsiteX489" fmla="*/ 2268673 w 2300369"/>
              <a:gd name="connsiteY489" fmla="*/ 1109371 h 2393017"/>
              <a:gd name="connsiteX490" fmla="*/ 2263391 w 2300369"/>
              <a:gd name="connsiteY490" fmla="*/ 1093524 h 2393017"/>
              <a:gd name="connsiteX491" fmla="*/ 2265152 w 2300369"/>
              <a:gd name="connsiteY491" fmla="*/ 1077675 h 2393017"/>
              <a:gd name="connsiteX492" fmla="*/ 2261631 w 2300369"/>
              <a:gd name="connsiteY492" fmla="*/ 1084719 h 2393017"/>
              <a:gd name="connsiteX493" fmla="*/ 2263391 w 2300369"/>
              <a:gd name="connsiteY493" fmla="*/ 1088240 h 2393017"/>
              <a:gd name="connsiteX494" fmla="*/ 2265152 w 2300369"/>
              <a:gd name="connsiteY494" fmla="*/ 1077675 h 2393017"/>
              <a:gd name="connsiteX495" fmla="*/ 2258110 w 2300369"/>
              <a:gd name="connsiteY495" fmla="*/ 1053025 h 2393017"/>
              <a:gd name="connsiteX496" fmla="*/ 2258110 w 2300369"/>
              <a:gd name="connsiteY496" fmla="*/ 1056546 h 2393017"/>
              <a:gd name="connsiteX497" fmla="*/ 2261631 w 2300369"/>
              <a:gd name="connsiteY497" fmla="*/ 1058307 h 2393017"/>
              <a:gd name="connsiteX498" fmla="*/ 2258110 w 2300369"/>
              <a:gd name="connsiteY498" fmla="*/ 1053025 h 2393017"/>
              <a:gd name="connsiteX499" fmla="*/ 2245781 w 2300369"/>
              <a:gd name="connsiteY499" fmla="*/ 1023092 h 2393017"/>
              <a:gd name="connsiteX500" fmla="*/ 2240500 w 2300369"/>
              <a:gd name="connsiteY500" fmla="*/ 1030134 h 2393017"/>
              <a:gd name="connsiteX501" fmla="*/ 2242261 w 2300369"/>
              <a:gd name="connsiteY501" fmla="*/ 1033655 h 2393017"/>
              <a:gd name="connsiteX502" fmla="*/ 2247545 w 2300369"/>
              <a:gd name="connsiteY502" fmla="*/ 1038936 h 2393017"/>
              <a:gd name="connsiteX503" fmla="*/ 2247545 w 2300369"/>
              <a:gd name="connsiteY503" fmla="*/ 1042460 h 2393017"/>
              <a:gd name="connsiteX504" fmla="*/ 2251065 w 2300369"/>
              <a:gd name="connsiteY504" fmla="*/ 1047743 h 2393017"/>
              <a:gd name="connsiteX505" fmla="*/ 2252826 w 2300369"/>
              <a:gd name="connsiteY505" fmla="*/ 1042460 h 2393017"/>
              <a:gd name="connsiteX506" fmla="*/ 2249305 w 2300369"/>
              <a:gd name="connsiteY506" fmla="*/ 1026613 h 2393017"/>
              <a:gd name="connsiteX507" fmla="*/ 2245781 w 2300369"/>
              <a:gd name="connsiteY507" fmla="*/ 1023092 h 2393017"/>
              <a:gd name="connsiteX508" fmla="*/ 2238739 w 2300369"/>
              <a:gd name="connsiteY508" fmla="*/ 975546 h 2393017"/>
              <a:gd name="connsiteX509" fmla="*/ 2235216 w 2300369"/>
              <a:gd name="connsiteY509" fmla="*/ 984354 h 2393017"/>
              <a:gd name="connsiteX510" fmla="*/ 2238739 w 2300369"/>
              <a:gd name="connsiteY510" fmla="*/ 987875 h 2393017"/>
              <a:gd name="connsiteX511" fmla="*/ 2240500 w 2300369"/>
              <a:gd name="connsiteY511" fmla="*/ 987875 h 2393017"/>
              <a:gd name="connsiteX512" fmla="*/ 2238739 w 2300369"/>
              <a:gd name="connsiteY512" fmla="*/ 975546 h 2393017"/>
              <a:gd name="connsiteX513" fmla="*/ 2228174 w 2300369"/>
              <a:gd name="connsiteY513" fmla="*/ 945615 h 2393017"/>
              <a:gd name="connsiteX514" fmla="*/ 2228174 w 2300369"/>
              <a:gd name="connsiteY514" fmla="*/ 949136 h 2393017"/>
              <a:gd name="connsiteX515" fmla="*/ 2233458 w 2300369"/>
              <a:gd name="connsiteY515" fmla="*/ 973788 h 2393017"/>
              <a:gd name="connsiteX516" fmla="*/ 2235216 w 2300369"/>
              <a:gd name="connsiteY516" fmla="*/ 961460 h 2393017"/>
              <a:gd name="connsiteX517" fmla="*/ 2228174 w 2300369"/>
              <a:gd name="connsiteY517" fmla="*/ 945615 h 2393017"/>
              <a:gd name="connsiteX518" fmla="*/ 2238739 w 2300369"/>
              <a:gd name="connsiteY518" fmla="*/ 931527 h 2393017"/>
              <a:gd name="connsiteX519" fmla="*/ 2235216 w 2300369"/>
              <a:gd name="connsiteY519" fmla="*/ 935050 h 2393017"/>
              <a:gd name="connsiteX520" fmla="*/ 2238739 w 2300369"/>
              <a:gd name="connsiteY520" fmla="*/ 943853 h 2393017"/>
              <a:gd name="connsiteX521" fmla="*/ 2233458 w 2300369"/>
              <a:gd name="connsiteY521" fmla="*/ 942092 h 2393017"/>
              <a:gd name="connsiteX522" fmla="*/ 2236979 w 2300369"/>
              <a:gd name="connsiteY522" fmla="*/ 956178 h 2393017"/>
              <a:gd name="connsiteX523" fmla="*/ 2242261 w 2300369"/>
              <a:gd name="connsiteY523" fmla="*/ 954418 h 2393017"/>
              <a:gd name="connsiteX524" fmla="*/ 2238739 w 2300369"/>
              <a:gd name="connsiteY524" fmla="*/ 931527 h 2393017"/>
              <a:gd name="connsiteX525" fmla="*/ 2229935 w 2300369"/>
              <a:gd name="connsiteY525" fmla="*/ 896312 h 2393017"/>
              <a:gd name="connsiteX526" fmla="*/ 2226413 w 2300369"/>
              <a:gd name="connsiteY526" fmla="*/ 898070 h 2393017"/>
              <a:gd name="connsiteX527" fmla="*/ 2229935 w 2300369"/>
              <a:gd name="connsiteY527" fmla="*/ 906877 h 2393017"/>
              <a:gd name="connsiteX528" fmla="*/ 2229935 w 2300369"/>
              <a:gd name="connsiteY528" fmla="*/ 896312 h 2393017"/>
              <a:gd name="connsiteX529" fmla="*/ 2205285 w 2300369"/>
              <a:gd name="connsiteY529" fmla="*/ 878702 h 2393017"/>
              <a:gd name="connsiteX530" fmla="*/ 2203522 w 2300369"/>
              <a:gd name="connsiteY530" fmla="*/ 880463 h 2393017"/>
              <a:gd name="connsiteX531" fmla="*/ 2208806 w 2300369"/>
              <a:gd name="connsiteY531" fmla="*/ 892788 h 2393017"/>
              <a:gd name="connsiteX532" fmla="*/ 2205285 w 2300369"/>
              <a:gd name="connsiteY532" fmla="*/ 905114 h 2393017"/>
              <a:gd name="connsiteX533" fmla="*/ 2208806 w 2300369"/>
              <a:gd name="connsiteY533" fmla="*/ 910398 h 2393017"/>
              <a:gd name="connsiteX534" fmla="*/ 2222893 w 2300369"/>
              <a:gd name="connsiteY534" fmla="*/ 910398 h 2393017"/>
              <a:gd name="connsiteX535" fmla="*/ 2221130 w 2300369"/>
              <a:gd name="connsiteY535" fmla="*/ 905114 h 2393017"/>
              <a:gd name="connsiteX536" fmla="*/ 2222893 w 2300369"/>
              <a:gd name="connsiteY536" fmla="*/ 906877 h 2393017"/>
              <a:gd name="connsiteX537" fmla="*/ 2224653 w 2300369"/>
              <a:gd name="connsiteY537" fmla="*/ 903354 h 2393017"/>
              <a:gd name="connsiteX538" fmla="*/ 2222893 w 2300369"/>
              <a:gd name="connsiteY538" fmla="*/ 896312 h 2393017"/>
              <a:gd name="connsiteX539" fmla="*/ 2217609 w 2300369"/>
              <a:gd name="connsiteY539" fmla="*/ 892788 h 2393017"/>
              <a:gd name="connsiteX540" fmla="*/ 2207043 w 2300369"/>
              <a:gd name="connsiteY540" fmla="*/ 878702 h 2393017"/>
              <a:gd name="connsiteX541" fmla="*/ 2205285 w 2300369"/>
              <a:gd name="connsiteY541" fmla="*/ 878702 h 2393017"/>
              <a:gd name="connsiteX542" fmla="*/ 2147177 w 2300369"/>
              <a:gd name="connsiteY542" fmla="*/ 773053 h 2393017"/>
              <a:gd name="connsiteX543" fmla="*/ 2147177 w 2300369"/>
              <a:gd name="connsiteY543" fmla="*/ 778334 h 2393017"/>
              <a:gd name="connsiteX544" fmla="*/ 2150698 w 2300369"/>
              <a:gd name="connsiteY544" fmla="*/ 785379 h 2393017"/>
              <a:gd name="connsiteX545" fmla="*/ 2155981 w 2300369"/>
              <a:gd name="connsiteY545" fmla="*/ 785379 h 2393017"/>
              <a:gd name="connsiteX546" fmla="*/ 2147177 w 2300369"/>
              <a:gd name="connsiteY546" fmla="*/ 773053 h 2393017"/>
              <a:gd name="connsiteX547" fmla="*/ 196504 w 2300369"/>
              <a:gd name="connsiteY547" fmla="*/ 745221 h 2393017"/>
              <a:gd name="connsiteX548" fmla="*/ 201339 w 2300369"/>
              <a:gd name="connsiteY548" fmla="*/ 748442 h 2393017"/>
              <a:gd name="connsiteX549" fmla="*/ 196504 w 2300369"/>
              <a:gd name="connsiteY549" fmla="*/ 746832 h 2393017"/>
              <a:gd name="connsiteX550" fmla="*/ 196504 w 2300369"/>
              <a:gd name="connsiteY550" fmla="*/ 745221 h 2393017"/>
              <a:gd name="connsiteX551" fmla="*/ 2087308 w 2300369"/>
              <a:gd name="connsiteY551" fmla="*/ 729031 h 2393017"/>
              <a:gd name="connsiteX552" fmla="*/ 2085547 w 2300369"/>
              <a:gd name="connsiteY552" fmla="*/ 741359 h 2393017"/>
              <a:gd name="connsiteX553" fmla="*/ 2103157 w 2300369"/>
              <a:gd name="connsiteY553" fmla="*/ 750162 h 2393017"/>
              <a:gd name="connsiteX554" fmla="*/ 2089071 w 2300369"/>
              <a:gd name="connsiteY554" fmla="*/ 729031 h 2393017"/>
              <a:gd name="connsiteX555" fmla="*/ 2087308 w 2300369"/>
              <a:gd name="connsiteY555" fmla="*/ 729031 h 2393017"/>
              <a:gd name="connsiteX556" fmla="*/ 2103619 w 2300369"/>
              <a:gd name="connsiteY556" fmla="*/ 671063 h 2393017"/>
              <a:gd name="connsiteX557" fmla="*/ 2116516 w 2300369"/>
              <a:gd name="connsiteY557" fmla="*/ 679124 h 2393017"/>
              <a:gd name="connsiteX558" fmla="*/ 2106844 w 2300369"/>
              <a:gd name="connsiteY558" fmla="*/ 683959 h 2393017"/>
              <a:gd name="connsiteX559" fmla="*/ 2103619 w 2300369"/>
              <a:gd name="connsiteY559" fmla="*/ 671063 h 2393017"/>
              <a:gd name="connsiteX560" fmla="*/ 323537 w 2300369"/>
              <a:gd name="connsiteY560" fmla="*/ 563915 h 2393017"/>
              <a:gd name="connsiteX561" fmla="*/ 300071 w 2300369"/>
              <a:gd name="connsiteY561" fmla="*/ 595209 h 2393017"/>
              <a:gd name="connsiteX562" fmla="*/ 264854 w 2300369"/>
              <a:gd name="connsiteY562" fmla="*/ 632186 h 2393017"/>
              <a:gd name="connsiteX563" fmla="*/ 291266 w 2300369"/>
              <a:gd name="connsiteY563" fmla="*/ 600493 h 2393017"/>
              <a:gd name="connsiteX564" fmla="*/ 414138 w 2300369"/>
              <a:gd name="connsiteY564" fmla="*/ 561439 h 2393017"/>
              <a:gd name="connsiteX565" fmla="*/ 414138 w 2300369"/>
              <a:gd name="connsiteY565" fmla="*/ 567885 h 2393017"/>
              <a:gd name="connsiteX566" fmla="*/ 410914 w 2300369"/>
              <a:gd name="connsiteY566" fmla="*/ 566274 h 2393017"/>
              <a:gd name="connsiteX567" fmla="*/ 414138 w 2300369"/>
              <a:gd name="connsiteY567" fmla="*/ 561439 h 2393017"/>
              <a:gd name="connsiteX568" fmla="*/ 417362 w 2300369"/>
              <a:gd name="connsiteY568" fmla="*/ 558215 h 2393017"/>
              <a:gd name="connsiteX569" fmla="*/ 420584 w 2300369"/>
              <a:gd name="connsiteY569" fmla="*/ 561439 h 2393017"/>
              <a:gd name="connsiteX570" fmla="*/ 415749 w 2300369"/>
              <a:gd name="connsiteY570" fmla="*/ 563050 h 2393017"/>
              <a:gd name="connsiteX571" fmla="*/ 417362 w 2300369"/>
              <a:gd name="connsiteY571" fmla="*/ 558215 h 2393017"/>
              <a:gd name="connsiteX572" fmla="*/ 328614 w 2300369"/>
              <a:gd name="connsiteY572" fmla="*/ 558164 h 2393017"/>
              <a:gd name="connsiteX573" fmla="*/ 323537 w 2300369"/>
              <a:gd name="connsiteY573" fmla="*/ 563915 h 2393017"/>
              <a:gd name="connsiteX574" fmla="*/ 326481 w 2300369"/>
              <a:gd name="connsiteY574" fmla="*/ 559992 h 2393017"/>
              <a:gd name="connsiteX575" fmla="*/ 1955246 w 2300369"/>
              <a:gd name="connsiteY575" fmla="*/ 510688 h 2393017"/>
              <a:gd name="connsiteX576" fmla="*/ 1967572 w 2300369"/>
              <a:gd name="connsiteY576" fmla="*/ 528298 h 2393017"/>
              <a:gd name="connsiteX577" fmla="*/ 1967572 w 2300369"/>
              <a:gd name="connsiteY577" fmla="*/ 526537 h 2393017"/>
              <a:gd name="connsiteX578" fmla="*/ 1964049 w 2300369"/>
              <a:gd name="connsiteY578" fmla="*/ 523016 h 2393017"/>
              <a:gd name="connsiteX579" fmla="*/ 1955246 w 2300369"/>
              <a:gd name="connsiteY579" fmla="*/ 510688 h 2393017"/>
              <a:gd name="connsiteX580" fmla="*/ 1997220 w 2300369"/>
              <a:gd name="connsiteY580" fmla="*/ 471163 h 2393017"/>
              <a:gd name="connsiteX581" fmla="*/ 2002057 w 2300369"/>
              <a:gd name="connsiteY581" fmla="*/ 477611 h 2393017"/>
              <a:gd name="connsiteX582" fmla="*/ 1993996 w 2300369"/>
              <a:gd name="connsiteY582" fmla="*/ 477611 h 2393017"/>
              <a:gd name="connsiteX583" fmla="*/ 1997220 w 2300369"/>
              <a:gd name="connsiteY583" fmla="*/ 471163 h 2393017"/>
              <a:gd name="connsiteX584" fmla="*/ 1828273 w 2300369"/>
              <a:gd name="connsiteY584" fmla="*/ 418801 h 2393017"/>
              <a:gd name="connsiteX585" fmla="*/ 1829561 w 2300369"/>
              <a:gd name="connsiteY585" fmla="*/ 419576 h 2393017"/>
              <a:gd name="connsiteX586" fmla="*/ 1829561 w 2300369"/>
              <a:gd name="connsiteY586" fmla="*/ 426022 h 2393017"/>
              <a:gd name="connsiteX587" fmla="*/ 1819889 w 2300369"/>
              <a:gd name="connsiteY587" fmla="*/ 403455 h 2393017"/>
              <a:gd name="connsiteX588" fmla="*/ 1823113 w 2300369"/>
              <a:gd name="connsiteY588" fmla="*/ 403455 h 2393017"/>
              <a:gd name="connsiteX589" fmla="*/ 1827546 w 2300369"/>
              <a:gd name="connsiteY589" fmla="*/ 414739 h 2393017"/>
              <a:gd name="connsiteX590" fmla="*/ 1828273 w 2300369"/>
              <a:gd name="connsiteY590" fmla="*/ 418801 h 2393017"/>
              <a:gd name="connsiteX591" fmla="*/ 1821500 w 2300369"/>
              <a:gd name="connsiteY591" fmla="*/ 414739 h 2393017"/>
              <a:gd name="connsiteX592" fmla="*/ 1819889 w 2300369"/>
              <a:gd name="connsiteY592" fmla="*/ 403455 h 2393017"/>
              <a:gd name="connsiteX593" fmla="*/ 1805381 w 2300369"/>
              <a:gd name="connsiteY593" fmla="*/ 390557 h 2393017"/>
              <a:gd name="connsiteX594" fmla="*/ 1816667 w 2300369"/>
              <a:gd name="connsiteY594" fmla="*/ 400229 h 2393017"/>
              <a:gd name="connsiteX595" fmla="*/ 1809512 w 2300369"/>
              <a:gd name="connsiteY595" fmla="*/ 395274 h 2393017"/>
              <a:gd name="connsiteX596" fmla="*/ 1937572 w 2300369"/>
              <a:gd name="connsiteY596" fmla="*/ 388943 h 2393017"/>
              <a:gd name="connsiteX597" fmla="*/ 1935961 w 2300369"/>
              <a:gd name="connsiteY597" fmla="*/ 393781 h 2393017"/>
              <a:gd name="connsiteX598" fmla="*/ 1947244 w 2300369"/>
              <a:gd name="connsiteY598" fmla="*/ 398616 h 2393017"/>
              <a:gd name="connsiteX599" fmla="*/ 1937572 w 2300369"/>
              <a:gd name="connsiteY599" fmla="*/ 388943 h 2393017"/>
              <a:gd name="connsiteX600" fmla="*/ 921640 w 2300369"/>
              <a:gd name="connsiteY600" fmla="*/ 387431 h 2393017"/>
              <a:gd name="connsiteX601" fmla="*/ 898751 w 2300369"/>
              <a:gd name="connsiteY601" fmla="*/ 389192 h 2393017"/>
              <a:gd name="connsiteX602" fmla="*/ 865295 w 2300369"/>
              <a:gd name="connsiteY602" fmla="*/ 397994 h 2393017"/>
              <a:gd name="connsiteX603" fmla="*/ 877621 w 2300369"/>
              <a:gd name="connsiteY603" fmla="*/ 399757 h 2393017"/>
              <a:gd name="connsiteX604" fmla="*/ 907554 w 2300369"/>
              <a:gd name="connsiteY604" fmla="*/ 390952 h 2393017"/>
              <a:gd name="connsiteX605" fmla="*/ 914596 w 2300369"/>
              <a:gd name="connsiteY605" fmla="*/ 389192 h 2393017"/>
              <a:gd name="connsiteX606" fmla="*/ 921640 w 2300369"/>
              <a:gd name="connsiteY606" fmla="*/ 387431 h 2393017"/>
              <a:gd name="connsiteX607" fmla="*/ 967423 w 2300369"/>
              <a:gd name="connsiteY607" fmla="*/ 378626 h 2393017"/>
              <a:gd name="connsiteX608" fmla="*/ 942771 w 2300369"/>
              <a:gd name="connsiteY608" fmla="*/ 382150 h 2393017"/>
              <a:gd name="connsiteX609" fmla="*/ 960379 w 2300369"/>
              <a:gd name="connsiteY609" fmla="*/ 383908 h 2393017"/>
              <a:gd name="connsiteX610" fmla="*/ 965662 w 2300369"/>
              <a:gd name="connsiteY610" fmla="*/ 382150 h 2393017"/>
              <a:gd name="connsiteX611" fmla="*/ 977986 w 2300369"/>
              <a:gd name="connsiteY611" fmla="*/ 387431 h 2393017"/>
              <a:gd name="connsiteX612" fmla="*/ 986791 w 2300369"/>
              <a:gd name="connsiteY612" fmla="*/ 378626 h 2393017"/>
              <a:gd name="connsiteX613" fmla="*/ 972705 w 2300369"/>
              <a:gd name="connsiteY613" fmla="*/ 378626 h 2393017"/>
              <a:gd name="connsiteX614" fmla="*/ 967423 w 2300369"/>
              <a:gd name="connsiteY614" fmla="*/ 382150 h 2393017"/>
              <a:gd name="connsiteX615" fmla="*/ 967423 w 2300369"/>
              <a:gd name="connsiteY615" fmla="*/ 378626 h 2393017"/>
              <a:gd name="connsiteX616" fmla="*/ 1007922 w 2300369"/>
              <a:gd name="connsiteY616" fmla="*/ 371584 h 2393017"/>
              <a:gd name="connsiteX617" fmla="*/ 988551 w 2300369"/>
              <a:gd name="connsiteY617" fmla="*/ 375105 h 2393017"/>
              <a:gd name="connsiteX618" fmla="*/ 997356 w 2300369"/>
              <a:gd name="connsiteY618" fmla="*/ 375105 h 2393017"/>
              <a:gd name="connsiteX619" fmla="*/ 999117 w 2300369"/>
              <a:gd name="connsiteY619" fmla="*/ 375105 h 2393017"/>
              <a:gd name="connsiteX620" fmla="*/ 1007922 w 2300369"/>
              <a:gd name="connsiteY620" fmla="*/ 371584 h 2393017"/>
              <a:gd name="connsiteX621" fmla="*/ 1774751 w 2300369"/>
              <a:gd name="connsiteY621" fmla="*/ 371212 h 2393017"/>
              <a:gd name="connsiteX622" fmla="*/ 1809512 w 2300369"/>
              <a:gd name="connsiteY622" fmla="*/ 395274 h 2393017"/>
              <a:gd name="connsiteX623" fmla="*/ 1816667 w 2300369"/>
              <a:gd name="connsiteY623" fmla="*/ 403453 h 2393017"/>
              <a:gd name="connsiteX624" fmla="*/ 1774751 w 2300369"/>
              <a:gd name="connsiteY624" fmla="*/ 371212 h 2393017"/>
              <a:gd name="connsiteX625" fmla="*/ 654341 w 2300369"/>
              <a:gd name="connsiteY625" fmla="*/ 363150 h 2393017"/>
              <a:gd name="connsiteX626" fmla="*/ 639832 w 2300369"/>
              <a:gd name="connsiteY626" fmla="*/ 369601 h 2393017"/>
              <a:gd name="connsiteX627" fmla="*/ 654341 w 2300369"/>
              <a:gd name="connsiteY627" fmla="*/ 363150 h 2393017"/>
              <a:gd name="connsiteX628" fmla="*/ 1895658 w 2300369"/>
              <a:gd name="connsiteY628" fmla="*/ 361539 h 2393017"/>
              <a:gd name="connsiteX629" fmla="*/ 1902106 w 2300369"/>
              <a:gd name="connsiteY629" fmla="*/ 382495 h 2393017"/>
              <a:gd name="connsiteX630" fmla="*/ 1895658 w 2300369"/>
              <a:gd name="connsiteY630" fmla="*/ 361539 h 2393017"/>
              <a:gd name="connsiteX631" fmla="*/ 1736059 w 2300369"/>
              <a:gd name="connsiteY631" fmla="*/ 332522 h 2393017"/>
              <a:gd name="connsiteX632" fmla="*/ 1744120 w 2300369"/>
              <a:gd name="connsiteY632" fmla="*/ 332522 h 2393017"/>
              <a:gd name="connsiteX633" fmla="*/ 1782810 w 2300369"/>
              <a:gd name="connsiteY633" fmla="*/ 366377 h 2393017"/>
              <a:gd name="connsiteX634" fmla="*/ 1787645 w 2300369"/>
              <a:gd name="connsiteY634" fmla="*/ 376047 h 2393017"/>
              <a:gd name="connsiteX635" fmla="*/ 1771524 w 2300369"/>
              <a:gd name="connsiteY635" fmla="*/ 364763 h 2393017"/>
              <a:gd name="connsiteX636" fmla="*/ 1774749 w 2300369"/>
              <a:gd name="connsiteY636" fmla="*/ 369601 h 2393017"/>
              <a:gd name="connsiteX637" fmla="*/ 1736059 w 2300369"/>
              <a:gd name="connsiteY637" fmla="*/ 332522 h 2393017"/>
              <a:gd name="connsiteX638" fmla="*/ 1689310 w 2300369"/>
              <a:gd name="connsiteY638" fmla="*/ 324460 h 2393017"/>
              <a:gd name="connsiteX639" fmla="*/ 1707044 w 2300369"/>
              <a:gd name="connsiteY639" fmla="*/ 340581 h 2393017"/>
              <a:gd name="connsiteX640" fmla="*/ 1689310 w 2300369"/>
              <a:gd name="connsiteY640" fmla="*/ 324460 h 2393017"/>
              <a:gd name="connsiteX641" fmla="*/ 1718327 w 2300369"/>
              <a:gd name="connsiteY641" fmla="*/ 316401 h 2393017"/>
              <a:gd name="connsiteX642" fmla="*/ 1721551 w 2300369"/>
              <a:gd name="connsiteY642" fmla="*/ 319625 h 2393017"/>
              <a:gd name="connsiteX643" fmla="*/ 1727999 w 2300369"/>
              <a:gd name="connsiteY643" fmla="*/ 319625 h 2393017"/>
              <a:gd name="connsiteX644" fmla="*/ 1726389 w 2300369"/>
              <a:gd name="connsiteY644" fmla="*/ 321238 h 2393017"/>
              <a:gd name="connsiteX645" fmla="*/ 1732837 w 2300369"/>
              <a:gd name="connsiteY645" fmla="*/ 327687 h 2393017"/>
              <a:gd name="connsiteX646" fmla="*/ 1726389 w 2300369"/>
              <a:gd name="connsiteY646" fmla="*/ 327687 h 2393017"/>
              <a:gd name="connsiteX647" fmla="*/ 1718327 w 2300369"/>
              <a:gd name="connsiteY647" fmla="*/ 316401 h 2393017"/>
              <a:gd name="connsiteX648" fmla="*/ 1831173 w 2300369"/>
              <a:gd name="connsiteY648" fmla="*/ 287384 h 2393017"/>
              <a:gd name="connsiteX649" fmla="*/ 1847293 w 2300369"/>
              <a:gd name="connsiteY649" fmla="*/ 293832 h 2393017"/>
              <a:gd name="connsiteX650" fmla="*/ 1877924 w 2300369"/>
              <a:gd name="connsiteY650" fmla="*/ 321236 h 2393017"/>
              <a:gd name="connsiteX651" fmla="*/ 1876311 w 2300369"/>
              <a:gd name="connsiteY651" fmla="*/ 311566 h 2393017"/>
              <a:gd name="connsiteX652" fmla="*/ 1887596 w 2300369"/>
              <a:gd name="connsiteY652" fmla="*/ 319625 h 2393017"/>
              <a:gd name="connsiteX653" fmla="*/ 1890821 w 2300369"/>
              <a:gd name="connsiteY653" fmla="*/ 340581 h 2393017"/>
              <a:gd name="connsiteX654" fmla="*/ 1908555 w 2300369"/>
              <a:gd name="connsiteY654" fmla="*/ 356702 h 2393017"/>
              <a:gd name="connsiteX655" fmla="*/ 1918227 w 2300369"/>
              <a:gd name="connsiteY655" fmla="*/ 353478 h 2393017"/>
              <a:gd name="connsiteX656" fmla="*/ 1929510 w 2300369"/>
              <a:gd name="connsiteY656" fmla="*/ 364763 h 2393017"/>
              <a:gd name="connsiteX657" fmla="*/ 1926289 w 2300369"/>
              <a:gd name="connsiteY657" fmla="*/ 356702 h 2393017"/>
              <a:gd name="connsiteX658" fmla="*/ 1940796 w 2300369"/>
              <a:gd name="connsiteY658" fmla="*/ 367987 h 2393017"/>
              <a:gd name="connsiteX659" fmla="*/ 1932737 w 2300369"/>
              <a:gd name="connsiteY659" fmla="*/ 364763 h 2393017"/>
              <a:gd name="connsiteX660" fmla="*/ 1934348 w 2300369"/>
              <a:gd name="connsiteY660" fmla="*/ 374436 h 2393017"/>
              <a:gd name="connsiteX661" fmla="*/ 1940796 w 2300369"/>
              <a:gd name="connsiteY661" fmla="*/ 372823 h 2393017"/>
              <a:gd name="connsiteX662" fmla="*/ 1956917 w 2300369"/>
              <a:gd name="connsiteY662" fmla="*/ 387332 h 2393017"/>
              <a:gd name="connsiteX663" fmla="*/ 1981099 w 2300369"/>
              <a:gd name="connsiteY663" fmla="*/ 422798 h 2393017"/>
              <a:gd name="connsiteX664" fmla="*/ 1982710 w 2300369"/>
              <a:gd name="connsiteY664" fmla="*/ 417961 h 2393017"/>
              <a:gd name="connsiteX665" fmla="*/ 1995607 w 2300369"/>
              <a:gd name="connsiteY665" fmla="*/ 432471 h 2393017"/>
              <a:gd name="connsiteX666" fmla="*/ 1993993 w 2300369"/>
              <a:gd name="connsiteY666" fmla="*/ 437308 h 2393017"/>
              <a:gd name="connsiteX667" fmla="*/ 2003668 w 2300369"/>
              <a:gd name="connsiteY667" fmla="*/ 446980 h 2393017"/>
              <a:gd name="connsiteX668" fmla="*/ 2010117 w 2300369"/>
              <a:gd name="connsiteY668" fmla="*/ 472774 h 2393017"/>
              <a:gd name="connsiteX669" fmla="*/ 1997220 w 2300369"/>
              <a:gd name="connsiteY669" fmla="*/ 458266 h 2393017"/>
              <a:gd name="connsiteX670" fmla="*/ 1998831 w 2300369"/>
              <a:gd name="connsiteY670" fmla="*/ 453429 h 2393017"/>
              <a:gd name="connsiteX671" fmla="*/ 1987545 w 2300369"/>
              <a:gd name="connsiteY671" fmla="*/ 442143 h 2393017"/>
              <a:gd name="connsiteX672" fmla="*/ 1984323 w 2300369"/>
              <a:gd name="connsiteY672" fmla="*/ 427635 h 2393017"/>
              <a:gd name="connsiteX673" fmla="*/ 1979486 w 2300369"/>
              <a:gd name="connsiteY673" fmla="*/ 430860 h 2393017"/>
              <a:gd name="connsiteX674" fmla="*/ 1969813 w 2300369"/>
              <a:gd name="connsiteY674" fmla="*/ 422798 h 2393017"/>
              <a:gd name="connsiteX675" fmla="*/ 1993993 w 2300369"/>
              <a:gd name="connsiteY675" fmla="*/ 463101 h 2393017"/>
              <a:gd name="connsiteX676" fmla="*/ 1989159 w 2300369"/>
              <a:gd name="connsiteY676" fmla="*/ 467939 h 2393017"/>
              <a:gd name="connsiteX677" fmla="*/ 1966589 w 2300369"/>
              <a:gd name="connsiteY677" fmla="*/ 434084 h 2393017"/>
              <a:gd name="connsiteX678" fmla="*/ 1916616 w 2300369"/>
              <a:gd name="connsiteY678" fmla="*/ 382495 h 2393017"/>
              <a:gd name="connsiteX679" fmla="*/ 1892434 w 2300369"/>
              <a:gd name="connsiteY679" fmla="*/ 353478 h 2393017"/>
              <a:gd name="connsiteX680" fmla="*/ 1879535 w 2300369"/>
              <a:gd name="connsiteY680" fmla="*/ 340581 h 2393017"/>
              <a:gd name="connsiteX681" fmla="*/ 1866638 w 2300369"/>
              <a:gd name="connsiteY681" fmla="*/ 330909 h 2393017"/>
              <a:gd name="connsiteX682" fmla="*/ 1874700 w 2300369"/>
              <a:gd name="connsiteY682" fmla="*/ 330909 h 2393017"/>
              <a:gd name="connsiteX683" fmla="*/ 1861803 w 2300369"/>
              <a:gd name="connsiteY683" fmla="*/ 321236 h 2393017"/>
              <a:gd name="connsiteX684" fmla="*/ 1831173 w 2300369"/>
              <a:gd name="connsiteY684" fmla="*/ 287384 h 2393017"/>
              <a:gd name="connsiteX685" fmla="*/ 1611927 w 2300369"/>
              <a:gd name="connsiteY685" fmla="*/ 245467 h 2393017"/>
              <a:gd name="connsiteX686" fmla="*/ 1616763 w 2300369"/>
              <a:gd name="connsiteY686" fmla="*/ 245467 h 2393017"/>
              <a:gd name="connsiteX687" fmla="*/ 1624824 w 2300369"/>
              <a:gd name="connsiteY687" fmla="*/ 255142 h 2393017"/>
              <a:gd name="connsiteX688" fmla="*/ 1611927 w 2300369"/>
              <a:gd name="connsiteY688" fmla="*/ 245467 h 2393017"/>
              <a:gd name="connsiteX689" fmla="*/ 1773138 w 2300369"/>
              <a:gd name="connsiteY689" fmla="*/ 206777 h 2393017"/>
              <a:gd name="connsiteX690" fmla="*/ 1776362 w 2300369"/>
              <a:gd name="connsiteY690" fmla="*/ 216450 h 2393017"/>
              <a:gd name="connsiteX691" fmla="*/ 1800542 w 2300369"/>
              <a:gd name="connsiteY691" fmla="*/ 224509 h 2393017"/>
              <a:gd name="connsiteX692" fmla="*/ 1800542 w 2300369"/>
              <a:gd name="connsiteY692" fmla="*/ 232571 h 2393017"/>
              <a:gd name="connsiteX693" fmla="*/ 1803766 w 2300369"/>
              <a:gd name="connsiteY693" fmla="*/ 237406 h 2393017"/>
              <a:gd name="connsiteX694" fmla="*/ 1826335 w 2300369"/>
              <a:gd name="connsiteY694" fmla="*/ 248691 h 2393017"/>
              <a:gd name="connsiteX695" fmla="*/ 1839232 w 2300369"/>
              <a:gd name="connsiteY695" fmla="*/ 268036 h 2393017"/>
              <a:gd name="connsiteX696" fmla="*/ 1818273 w 2300369"/>
              <a:gd name="connsiteY696" fmla="*/ 250302 h 2393017"/>
              <a:gd name="connsiteX697" fmla="*/ 1800542 w 2300369"/>
              <a:gd name="connsiteY697" fmla="*/ 239019 h 2393017"/>
              <a:gd name="connsiteX698" fmla="*/ 1790869 w 2300369"/>
              <a:gd name="connsiteY698" fmla="*/ 224509 h 2393017"/>
              <a:gd name="connsiteX699" fmla="*/ 1769911 w 2300369"/>
              <a:gd name="connsiteY699" fmla="*/ 216450 h 2393017"/>
              <a:gd name="connsiteX700" fmla="*/ 1768300 w 2300369"/>
              <a:gd name="connsiteY700" fmla="*/ 208388 h 2393017"/>
              <a:gd name="connsiteX701" fmla="*/ 1773138 w 2300369"/>
              <a:gd name="connsiteY701" fmla="*/ 206777 h 2393017"/>
              <a:gd name="connsiteX702" fmla="*/ 1510365 w 2300369"/>
              <a:gd name="connsiteY702" fmla="*/ 201942 h 2393017"/>
              <a:gd name="connsiteX703" fmla="*/ 1528099 w 2300369"/>
              <a:gd name="connsiteY703" fmla="*/ 210002 h 2393017"/>
              <a:gd name="connsiteX704" fmla="*/ 1510365 w 2300369"/>
              <a:gd name="connsiteY704" fmla="*/ 201942 h 2393017"/>
              <a:gd name="connsiteX705" fmla="*/ 1460390 w 2300369"/>
              <a:gd name="connsiteY705" fmla="*/ 198718 h 2393017"/>
              <a:gd name="connsiteX706" fmla="*/ 1476511 w 2300369"/>
              <a:gd name="connsiteY706" fmla="*/ 201942 h 2393017"/>
              <a:gd name="connsiteX707" fmla="*/ 1460390 w 2300369"/>
              <a:gd name="connsiteY707" fmla="*/ 198718 h 2393017"/>
              <a:gd name="connsiteX708" fmla="*/ 691416 w 2300369"/>
              <a:gd name="connsiteY708" fmla="*/ 195492 h 2393017"/>
              <a:gd name="connsiteX709" fmla="*/ 660787 w 2300369"/>
              <a:gd name="connsiteY709" fmla="*/ 211612 h 2393017"/>
              <a:gd name="connsiteX710" fmla="*/ 691416 w 2300369"/>
              <a:gd name="connsiteY710" fmla="*/ 195492 h 2393017"/>
              <a:gd name="connsiteX711" fmla="*/ 1393541 w 2300369"/>
              <a:gd name="connsiteY711" fmla="*/ 172610 h 2393017"/>
              <a:gd name="connsiteX712" fmla="*/ 1404106 w 2300369"/>
              <a:gd name="connsiteY712" fmla="*/ 179652 h 2393017"/>
              <a:gd name="connsiteX713" fmla="*/ 1421716 w 2300369"/>
              <a:gd name="connsiteY713" fmla="*/ 176131 h 2393017"/>
              <a:gd name="connsiteX714" fmla="*/ 1468817 w 2300369"/>
              <a:gd name="connsiteY714" fmla="*/ 189117 h 2393017"/>
              <a:gd name="connsiteX715" fmla="*/ 1497499 w 2300369"/>
              <a:gd name="connsiteY715" fmla="*/ 192797 h 2393017"/>
              <a:gd name="connsiteX716" fmla="*/ 1499080 w 2300369"/>
              <a:gd name="connsiteY716" fmla="*/ 192270 h 2393017"/>
              <a:gd name="connsiteX717" fmla="*/ 1499917 w 2300369"/>
              <a:gd name="connsiteY717" fmla="*/ 193107 h 2393017"/>
              <a:gd name="connsiteX718" fmla="*/ 1518561 w 2300369"/>
              <a:gd name="connsiteY718" fmla="*/ 195501 h 2393017"/>
              <a:gd name="connsiteX719" fmla="*/ 1566103 w 2300369"/>
              <a:gd name="connsiteY719" fmla="*/ 190217 h 2393017"/>
              <a:gd name="connsiteX720" fmla="*/ 1620689 w 2300369"/>
              <a:gd name="connsiteY720" fmla="*/ 202543 h 2393017"/>
              <a:gd name="connsiteX721" fmla="*/ 1710491 w 2300369"/>
              <a:gd name="connsiteY721" fmla="*/ 257128 h 2393017"/>
              <a:gd name="connsiteX722" fmla="*/ 1777402 w 2300369"/>
              <a:gd name="connsiteY722" fmla="*/ 297629 h 2393017"/>
              <a:gd name="connsiteX723" fmla="*/ 1837271 w 2300369"/>
              <a:gd name="connsiteY723" fmla="*/ 341649 h 2393017"/>
              <a:gd name="connsiteX724" fmla="*/ 1847836 w 2300369"/>
              <a:gd name="connsiteY724" fmla="*/ 341649 h 2393017"/>
              <a:gd name="connsiteX725" fmla="*/ 1914747 w 2300369"/>
              <a:gd name="connsiteY725" fmla="*/ 401518 h 2393017"/>
              <a:gd name="connsiteX726" fmla="*/ 1964049 w 2300369"/>
              <a:gd name="connsiteY726" fmla="*/ 475471 h 2393017"/>
              <a:gd name="connsiteX727" fmla="*/ 1981659 w 2300369"/>
              <a:gd name="connsiteY727" fmla="*/ 498364 h 2393017"/>
              <a:gd name="connsiteX728" fmla="*/ 2001029 w 2300369"/>
              <a:gd name="connsiteY728" fmla="*/ 521253 h 2393017"/>
              <a:gd name="connsiteX729" fmla="*/ 2006310 w 2300369"/>
              <a:gd name="connsiteY729" fmla="*/ 526537 h 2393017"/>
              <a:gd name="connsiteX730" fmla="*/ 2011594 w 2300369"/>
              <a:gd name="connsiteY730" fmla="*/ 531819 h 2393017"/>
              <a:gd name="connsiteX731" fmla="*/ 2009831 w 2300369"/>
              <a:gd name="connsiteY731" fmla="*/ 533579 h 2393017"/>
              <a:gd name="connsiteX732" fmla="*/ 2020397 w 2300369"/>
              <a:gd name="connsiteY732" fmla="*/ 556471 h 2393017"/>
              <a:gd name="connsiteX733" fmla="*/ 2043288 w 2300369"/>
              <a:gd name="connsiteY733" fmla="*/ 589927 h 2393017"/>
              <a:gd name="connsiteX734" fmla="*/ 2050332 w 2300369"/>
              <a:gd name="connsiteY734" fmla="*/ 591685 h 2393017"/>
              <a:gd name="connsiteX735" fmla="*/ 2067940 w 2300369"/>
              <a:gd name="connsiteY735" fmla="*/ 623382 h 2393017"/>
              <a:gd name="connsiteX736" fmla="*/ 2111959 w 2300369"/>
              <a:gd name="connsiteY736" fmla="*/ 692055 h 2393017"/>
              <a:gd name="connsiteX737" fmla="*/ 2129567 w 2300369"/>
              <a:gd name="connsiteY737" fmla="*/ 725510 h 2393017"/>
              <a:gd name="connsiteX738" fmla="*/ 2127809 w 2300369"/>
              <a:gd name="connsiteY738" fmla="*/ 725510 h 2393017"/>
              <a:gd name="connsiteX739" fmla="*/ 2131330 w 2300369"/>
              <a:gd name="connsiteY739" fmla="*/ 736075 h 2393017"/>
              <a:gd name="connsiteX740" fmla="*/ 2143653 w 2300369"/>
              <a:gd name="connsiteY740" fmla="*/ 748401 h 2393017"/>
              <a:gd name="connsiteX741" fmla="*/ 2145416 w 2300369"/>
              <a:gd name="connsiteY741" fmla="*/ 758966 h 2393017"/>
              <a:gd name="connsiteX742" fmla="*/ 2150698 w 2300369"/>
              <a:gd name="connsiteY742" fmla="*/ 762487 h 2393017"/>
              <a:gd name="connsiteX743" fmla="*/ 2150698 w 2300369"/>
              <a:gd name="connsiteY743" fmla="*/ 769532 h 2393017"/>
              <a:gd name="connsiteX744" fmla="*/ 2161263 w 2300369"/>
              <a:gd name="connsiteY744" fmla="*/ 780097 h 2393017"/>
              <a:gd name="connsiteX745" fmla="*/ 2180633 w 2300369"/>
              <a:gd name="connsiteY745" fmla="*/ 831159 h 2393017"/>
              <a:gd name="connsiteX746" fmla="*/ 2182391 w 2300369"/>
              <a:gd name="connsiteY746" fmla="*/ 852290 h 2393017"/>
              <a:gd name="connsiteX747" fmla="*/ 2185915 w 2300369"/>
              <a:gd name="connsiteY747" fmla="*/ 861095 h 2393017"/>
              <a:gd name="connsiteX748" fmla="*/ 2187675 w 2300369"/>
              <a:gd name="connsiteY748" fmla="*/ 868137 h 2393017"/>
              <a:gd name="connsiteX749" fmla="*/ 2189436 w 2300369"/>
              <a:gd name="connsiteY749" fmla="*/ 869897 h 2393017"/>
              <a:gd name="connsiteX750" fmla="*/ 2201762 w 2300369"/>
              <a:gd name="connsiteY750" fmla="*/ 864616 h 2393017"/>
              <a:gd name="connsiteX751" fmla="*/ 2200001 w 2300369"/>
              <a:gd name="connsiteY751" fmla="*/ 845245 h 2393017"/>
              <a:gd name="connsiteX752" fmla="*/ 2205285 w 2300369"/>
              <a:gd name="connsiteY752" fmla="*/ 861095 h 2393017"/>
              <a:gd name="connsiteX753" fmla="*/ 2203522 w 2300369"/>
              <a:gd name="connsiteY753" fmla="*/ 862855 h 2393017"/>
              <a:gd name="connsiteX754" fmla="*/ 2208806 w 2300369"/>
              <a:gd name="connsiteY754" fmla="*/ 859332 h 2393017"/>
              <a:gd name="connsiteX755" fmla="*/ 2212327 w 2300369"/>
              <a:gd name="connsiteY755" fmla="*/ 859332 h 2393017"/>
              <a:gd name="connsiteX756" fmla="*/ 2208806 w 2300369"/>
              <a:gd name="connsiteY756" fmla="*/ 855811 h 2393017"/>
              <a:gd name="connsiteX757" fmla="*/ 2214088 w 2300369"/>
              <a:gd name="connsiteY757" fmla="*/ 854050 h 2393017"/>
              <a:gd name="connsiteX758" fmla="*/ 2201762 w 2300369"/>
              <a:gd name="connsiteY758" fmla="*/ 839964 h 2393017"/>
              <a:gd name="connsiteX759" fmla="*/ 2214088 w 2300369"/>
              <a:gd name="connsiteY759" fmla="*/ 847008 h 2393017"/>
              <a:gd name="connsiteX760" fmla="*/ 2203522 w 2300369"/>
              <a:gd name="connsiteY760" fmla="*/ 829398 h 2393017"/>
              <a:gd name="connsiteX761" fmla="*/ 2207043 w 2300369"/>
              <a:gd name="connsiteY761" fmla="*/ 822356 h 2393017"/>
              <a:gd name="connsiteX762" fmla="*/ 2215848 w 2300369"/>
              <a:gd name="connsiteY762" fmla="*/ 843487 h 2393017"/>
              <a:gd name="connsiteX763" fmla="*/ 2198241 w 2300369"/>
              <a:gd name="connsiteY763" fmla="*/ 802986 h 2393017"/>
              <a:gd name="connsiteX764" fmla="*/ 2196478 w 2300369"/>
              <a:gd name="connsiteY764" fmla="*/ 785379 h 2393017"/>
              <a:gd name="connsiteX765" fmla="*/ 2201762 w 2300369"/>
              <a:gd name="connsiteY765" fmla="*/ 802986 h 2393017"/>
              <a:gd name="connsiteX766" fmla="*/ 2201762 w 2300369"/>
              <a:gd name="connsiteY766" fmla="*/ 795942 h 2393017"/>
              <a:gd name="connsiteX767" fmla="*/ 2214088 w 2300369"/>
              <a:gd name="connsiteY767" fmla="*/ 829398 h 2393017"/>
              <a:gd name="connsiteX768" fmla="*/ 2217609 w 2300369"/>
              <a:gd name="connsiteY768" fmla="*/ 827638 h 2393017"/>
              <a:gd name="connsiteX769" fmla="*/ 2228174 w 2300369"/>
              <a:gd name="connsiteY769" fmla="*/ 848769 h 2393017"/>
              <a:gd name="connsiteX770" fmla="*/ 2245781 w 2300369"/>
              <a:gd name="connsiteY770" fmla="*/ 894549 h 2393017"/>
              <a:gd name="connsiteX771" fmla="*/ 2254587 w 2300369"/>
              <a:gd name="connsiteY771" fmla="*/ 940331 h 2393017"/>
              <a:gd name="connsiteX772" fmla="*/ 2249305 w 2300369"/>
              <a:gd name="connsiteY772" fmla="*/ 905114 h 2393017"/>
              <a:gd name="connsiteX773" fmla="*/ 2259868 w 2300369"/>
              <a:gd name="connsiteY773" fmla="*/ 938571 h 2393017"/>
              <a:gd name="connsiteX774" fmla="*/ 2256347 w 2300369"/>
              <a:gd name="connsiteY774" fmla="*/ 954418 h 2393017"/>
              <a:gd name="connsiteX775" fmla="*/ 2265152 w 2300369"/>
              <a:gd name="connsiteY775" fmla="*/ 991396 h 2393017"/>
              <a:gd name="connsiteX776" fmla="*/ 2284520 w 2300369"/>
              <a:gd name="connsiteY776" fmla="*/ 1053025 h 2393017"/>
              <a:gd name="connsiteX777" fmla="*/ 2289803 w 2300369"/>
              <a:gd name="connsiteY777" fmla="*/ 1095284 h 2393017"/>
              <a:gd name="connsiteX778" fmla="*/ 2293325 w 2300369"/>
              <a:gd name="connsiteY778" fmla="*/ 1116413 h 2393017"/>
              <a:gd name="connsiteX779" fmla="*/ 2295085 w 2300369"/>
              <a:gd name="connsiteY779" fmla="*/ 1139306 h 2393017"/>
              <a:gd name="connsiteX780" fmla="*/ 2300369 w 2300369"/>
              <a:gd name="connsiteY780" fmla="*/ 1232630 h 2393017"/>
              <a:gd name="connsiteX781" fmla="*/ 2277478 w 2300369"/>
              <a:gd name="connsiteY781" fmla="*/ 1403429 h 2393017"/>
              <a:gd name="connsiteX782" fmla="*/ 2272196 w 2300369"/>
              <a:gd name="connsiteY782" fmla="*/ 1403429 h 2393017"/>
              <a:gd name="connsiteX783" fmla="*/ 2272196 w 2300369"/>
              <a:gd name="connsiteY783" fmla="*/ 1417516 h 2393017"/>
              <a:gd name="connsiteX784" fmla="*/ 2265152 w 2300369"/>
              <a:gd name="connsiteY784" fmla="*/ 1470343 h 2393017"/>
              <a:gd name="connsiteX785" fmla="*/ 2265152 w 2300369"/>
              <a:gd name="connsiteY785" fmla="*/ 1456254 h 2393017"/>
              <a:gd name="connsiteX786" fmla="*/ 2265152 w 2300369"/>
              <a:gd name="connsiteY786" fmla="*/ 1438646 h 2393017"/>
              <a:gd name="connsiteX787" fmla="*/ 2266912 w 2300369"/>
              <a:gd name="connsiteY787" fmla="*/ 1401669 h 2393017"/>
              <a:gd name="connsiteX788" fmla="*/ 2277478 w 2300369"/>
              <a:gd name="connsiteY788" fmla="*/ 1332997 h 2393017"/>
              <a:gd name="connsiteX789" fmla="*/ 2277478 w 2300369"/>
              <a:gd name="connsiteY789" fmla="*/ 1311867 h 2393017"/>
              <a:gd name="connsiteX790" fmla="*/ 2272196 w 2300369"/>
              <a:gd name="connsiteY790" fmla="*/ 1222064 h 2393017"/>
              <a:gd name="connsiteX791" fmla="*/ 2277478 w 2300369"/>
              <a:gd name="connsiteY791" fmla="*/ 1218541 h 2393017"/>
              <a:gd name="connsiteX792" fmla="*/ 2273955 w 2300369"/>
              <a:gd name="connsiteY792" fmla="*/ 1181566 h 2393017"/>
              <a:gd name="connsiteX793" fmla="*/ 2270433 w 2300369"/>
              <a:gd name="connsiteY793" fmla="*/ 1171000 h 2393017"/>
              <a:gd name="connsiteX794" fmla="*/ 2265152 w 2300369"/>
              <a:gd name="connsiteY794" fmla="*/ 1199173 h 2393017"/>
              <a:gd name="connsiteX795" fmla="*/ 2266912 w 2300369"/>
              <a:gd name="connsiteY795" fmla="*/ 1216783 h 2393017"/>
              <a:gd name="connsiteX796" fmla="*/ 2270433 w 2300369"/>
              <a:gd name="connsiteY796" fmla="*/ 1236151 h 2393017"/>
              <a:gd name="connsiteX797" fmla="*/ 2268673 w 2300369"/>
              <a:gd name="connsiteY797" fmla="*/ 1236151 h 2393017"/>
              <a:gd name="connsiteX798" fmla="*/ 2272196 w 2300369"/>
              <a:gd name="connsiteY798" fmla="*/ 1288975 h 2393017"/>
              <a:gd name="connsiteX799" fmla="*/ 2266912 w 2300369"/>
              <a:gd name="connsiteY799" fmla="*/ 1288975 h 2393017"/>
              <a:gd name="connsiteX800" fmla="*/ 2266912 w 2300369"/>
              <a:gd name="connsiteY800" fmla="*/ 1336518 h 2393017"/>
              <a:gd name="connsiteX801" fmla="*/ 2259868 w 2300369"/>
              <a:gd name="connsiteY801" fmla="*/ 1398145 h 2393017"/>
              <a:gd name="connsiteX802" fmla="*/ 2256347 w 2300369"/>
              <a:gd name="connsiteY802" fmla="*/ 1408711 h 2393017"/>
              <a:gd name="connsiteX803" fmla="*/ 2240500 w 2300369"/>
              <a:gd name="connsiteY803" fmla="*/ 1461535 h 2393017"/>
              <a:gd name="connsiteX804" fmla="*/ 2235216 w 2300369"/>
              <a:gd name="connsiteY804" fmla="*/ 1496753 h 2393017"/>
              <a:gd name="connsiteX805" fmla="*/ 2222893 w 2300369"/>
              <a:gd name="connsiteY805" fmla="*/ 1535491 h 2393017"/>
              <a:gd name="connsiteX806" fmla="*/ 2235216 w 2300369"/>
              <a:gd name="connsiteY806" fmla="*/ 1500274 h 2393017"/>
              <a:gd name="connsiteX807" fmla="*/ 2228174 w 2300369"/>
              <a:gd name="connsiteY807" fmla="*/ 1570708 h 2393017"/>
              <a:gd name="connsiteX808" fmla="*/ 2201762 w 2300369"/>
              <a:gd name="connsiteY808" fmla="*/ 1639382 h 2393017"/>
              <a:gd name="connsiteX809" fmla="*/ 2192957 w 2300369"/>
              <a:gd name="connsiteY809" fmla="*/ 1639382 h 2393017"/>
              <a:gd name="connsiteX810" fmla="*/ 2198241 w 2300369"/>
              <a:gd name="connsiteY810" fmla="*/ 1649947 h 2393017"/>
              <a:gd name="connsiteX811" fmla="*/ 2159503 w 2300369"/>
              <a:gd name="connsiteY811" fmla="*/ 1745031 h 2393017"/>
              <a:gd name="connsiteX812" fmla="*/ 2163023 w 2300369"/>
              <a:gd name="connsiteY812" fmla="*/ 1752075 h 2393017"/>
              <a:gd name="connsiteX813" fmla="*/ 2147177 w 2300369"/>
              <a:gd name="connsiteY813" fmla="*/ 1783769 h 2393017"/>
              <a:gd name="connsiteX814" fmla="*/ 2136611 w 2300369"/>
              <a:gd name="connsiteY814" fmla="*/ 1804900 h 2393017"/>
              <a:gd name="connsiteX815" fmla="*/ 2122525 w 2300369"/>
              <a:gd name="connsiteY815" fmla="*/ 1820745 h 2393017"/>
              <a:gd name="connsiteX816" fmla="*/ 2126046 w 2300369"/>
              <a:gd name="connsiteY816" fmla="*/ 1811942 h 2393017"/>
              <a:gd name="connsiteX817" fmla="*/ 2117243 w 2300369"/>
              <a:gd name="connsiteY817" fmla="*/ 1817224 h 2393017"/>
              <a:gd name="connsiteX818" fmla="*/ 2113720 w 2300369"/>
              <a:gd name="connsiteY818" fmla="*/ 1829552 h 2393017"/>
              <a:gd name="connsiteX819" fmla="*/ 2111959 w 2300369"/>
              <a:gd name="connsiteY819" fmla="*/ 1822507 h 2393017"/>
              <a:gd name="connsiteX820" fmla="*/ 2119001 w 2300369"/>
              <a:gd name="connsiteY820" fmla="*/ 1799616 h 2393017"/>
              <a:gd name="connsiteX821" fmla="*/ 2131330 w 2300369"/>
              <a:gd name="connsiteY821" fmla="*/ 1780248 h 2393017"/>
              <a:gd name="connsiteX822" fmla="*/ 2133730 w 2300369"/>
              <a:gd name="connsiteY822" fmla="*/ 1773844 h 2393017"/>
              <a:gd name="connsiteX823" fmla="*/ 2138372 w 2300369"/>
              <a:gd name="connsiteY823" fmla="*/ 1778485 h 2393017"/>
              <a:gd name="connsiteX824" fmla="*/ 2154095 w 2300369"/>
              <a:gd name="connsiteY824" fmla="*/ 1737612 h 2393017"/>
              <a:gd name="connsiteX825" fmla="*/ 2154219 w 2300369"/>
              <a:gd name="connsiteY825" fmla="*/ 1737987 h 2393017"/>
              <a:gd name="connsiteX826" fmla="*/ 2163023 w 2300369"/>
              <a:gd name="connsiteY826" fmla="*/ 1716858 h 2393017"/>
              <a:gd name="connsiteX827" fmla="*/ 2150698 w 2300369"/>
              <a:gd name="connsiteY827" fmla="*/ 1727424 h 2393017"/>
              <a:gd name="connsiteX828" fmla="*/ 2153650 w 2300369"/>
              <a:gd name="connsiteY828" fmla="*/ 1736281 h 2393017"/>
              <a:gd name="connsiteX829" fmla="*/ 2146516 w 2300369"/>
              <a:gd name="connsiteY829" fmla="*/ 1747231 h 2393017"/>
              <a:gd name="connsiteX830" fmla="*/ 2143653 w 2300369"/>
              <a:gd name="connsiteY830" fmla="*/ 1759117 h 2393017"/>
              <a:gd name="connsiteX831" fmla="*/ 2138326 w 2300369"/>
              <a:gd name="connsiteY831" fmla="*/ 1761591 h 2393017"/>
              <a:gd name="connsiteX832" fmla="*/ 2141895 w 2300369"/>
              <a:gd name="connsiteY832" fmla="*/ 1752075 h 2393017"/>
              <a:gd name="connsiteX833" fmla="*/ 2124285 w 2300369"/>
              <a:gd name="connsiteY833" fmla="*/ 1778485 h 2393017"/>
              <a:gd name="connsiteX834" fmla="*/ 2115481 w 2300369"/>
              <a:gd name="connsiteY834" fmla="*/ 1799616 h 2393017"/>
              <a:gd name="connsiteX835" fmla="*/ 2119001 w 2300369"/>
              <a:gd name="connsiteY835" fmla="*/ 1789051 h 2393017"/>
              <a:gd name="connsiteX836" fmla="*/ 2106678 w 2300369"/>
              <a:gd name="connsiteY836" fmla="*/ 1811942 h 2393017"/>
              <a:gd name="connsiteX837" fmla="*/ 2110199 w 2300369"/>
              <a:gd name="connsiteY837" fmla="*/ 1808421 h 2393017"/>
              <a:gd name="connsiteX838" fmla="*/ 2099633 w 2300369"/>
              <a:gd name="connsiteY838" fmla="*/ 1822507 h 2393017"/>
              <a:gd name="connsiteX839" fmla="*/ 2096113 w 2300369"/>
              <a:gd name="connsiteY839" fmla="*/ 1836594 h 2393017"/>
              <a:gd name="connsiteX840" fmla="*/ 2091558 w 2300369"/>
              <a:gd name="connsiteY840" fmla="*/ 1842598 h 2393017"/>
              <a:gd name="connsiteX841" fmla="*/ 2091183 w 2300369"/>
              <a:gd name="connsiteY841" fmla="*/ 1842861 h 2393017"/>
              <a:gd name="connsiteX842" fmla="*/ 2089071 w 2300369"/>
              <a:gd name="connsiteY842" fmla="*/ 1840115 h 2393017"/>
              <a:gd name="connsiteX843" fmla="*/ 2088189 w 2300369"/>
              <a:gd name="connsiteY843" fmla="*/ 1844957 h 2393017"/>
              <a:gd name="connsiteX844" fmla="*/ 2091183 w 2300369"/>
              <a:gd name="connsiteY844" fmla="*/ 1842861 h 2393017"/>
              <a:gd name="connsiteX845" fmla="*/ 2091271 w 2300369"/>
              <a:gd name="connsiteY845" fmla="*/ 1842976 h 2393017"/>
              <a:gd name="connsiteX846" fmla="*/ 2091558 w 2300369"/>
              <a:gd name="connsiteY846" fmla="*/ 1842598 h 2393017"/>
              <a:gd name="connsiteX847" fmla="*/ 2092591 w 2300369"/>
              <a:gd name="connsiteY847" fmla="*/ 1841875 h 2393017"/>
              <a:gd name="connsiteX848" fmla="*/ 2076742 w 2300369"/>
              <a:gd name="connsiteY848" fmla="*/ 1863006 h 2393017"/>
              <a:gd name="connsiteX849" fmla="*/ 2064419 w 2300369"/>
              <a:gd name="connsiteY849" fmla="*/ 1882376 h 2393017"/>
              <a:gd name="connsiteX850" fmla="*/ 2069700 w 2300369"/>
              <a:gd name="connsiteY850" fmla="*/ 1882376 h 2393017"/>
              <a:gd name="connsiteX851" fmla="*/ 2059135 w 2300369"/>
              <a:gd name="connsiteY851" fmla="*/ 1889418 h 2393017"/>
              <a:gd name="connsiteX852" fmla="*/ 2044827 w 2300369"/>
              <a:gd name="connsiteY852" fmla="*/ 1914731 h 2393017"/>
              <a:gd name="connsiteX853" fmla="*/ 2042908 w 2300369"/>
              <a:gd name="connsiteY853" fmla="*/ 1917904 h 2393017"/>
              <a:gd name="connsiteX854" fmla="*/ 2040747 w 2300369"/>
              <a:gd name="connsiteY854" fmla="*/ 1923664 h 2393017"/>
              <a:gd name="connsiteX855" fmla="*/ 2041044 w 2300369"/>
              <a:gd name="connsiteY855" fmla="*/ 1920981 h 2393017"/>
              <a:gd name="connsiteX856" fmla="*/ 2028198 w 2300369"/>
              <a:gd name="connsiteY856" fmla="*/ 1942213 h 2393017"/>
              <a:gd name="connsiteX857" fmla="*/ 2023181 w 2300369"/>
              <a:gd name="connsiteY857" fmla="*/ 1948551 h 2393017"/>
              <a:gd name="connsiteX858" fmla="*/ 2020397 w 2300369"/>
              <a:gd name="connsiteY858" fmla="*/ 1945766 h 2393017"/>
              <a:gd name="connsiteX859" fmla="*/ 2011594 w 2300369"/>
              <a:gd name="connsiteY859" fmla="*/ 1959853 h 2393017"/>
              <a:gd name="connsiteX860" fmla="*/ 2015458 w 2300369"/>
              <a:gd name="connsiteY860" fmla="*/ 1958306 h 2393017"/>
              <a:gd name="connsiteX861" fmla="*/ 2010439 w 2300369"/>
              <a:gd name="connsiteY861" fmla="*/ 1964646 h 2393017"/>
              <a:gd name="connsiteX862" fmla="*/ 2009831 w 2300369"/>
              <a:gd name="connsiteY862" fmla="*/ 1961611 h 2393017"/>
              <a:gd name="connsiteX863" fmla="*/ 1992224 w 2300369"/>
              <a:gd name="connsiteY863" fmla="*/ 1980981 h 2393017"/>
              <a:gd name="connsiteX864" fmla="*/ 1997505 w 2300369"/>
              <a:gd name="connsiteY864" fmla="*/ 1984505 h 2393017"/>
              <a:gd name="connsiteX865" fmla="*/ 1982979 w 2300369"/>
              <a:gd name="connsiteY865" fmla="*/ 1993747 h 2393017"/>
              <a:gd name="connsiteX866" fmla="*/ 1981659 w 2300369"/>
              <a:gd name="connsiteY866" fmla="*/ 2005633 h 2393017"/>
              <a:gd name="connsiteX867" fmla="*/ 1960528 w 2300369"/>
              <a:gd name="connsiteY867" fmla="*/ 2026764 h 2393017"/>
              <a:gd name="connsiteX868" fmla="*/ 1956127 w 2300369"/>
              <a:gd name="connsiteY868" fmla="*/ 2042390 h 2393017"/>
              <a:gd name="connsiteX869" fmla="*/ 1949827 w 2300369"/>
              <a:gd name="connsiteY869" fmla="*/ 2051696 h 2393017"/>
              <a:gd name="connsiteX870" fmla="*/ 1944681 w 2300369"/>
              <a:gd name="connsiteY870" fmla="*/ 2054937 h 2393017"/>
              <a:gd name="connsiteX871" fmla="*/ 1941160 w 2300369"/>
              <a:gd name="connsiteY871" fmla="*/ 2067262 h 2393017"/>
              <a:gd name="connsiteX872" fmla="*/ 1925311 w 2300369"/>
              <a:gd name="connsiteY872" fmla="*/ 2079588 h 2393017"/>
              <a:gd name="connsiteX873" fmla="*/ 1921789 w 2300369"/>
              <a:gd name="connsiteY873" fmla="*/ 2076067 h 2393017"/>
              <a:gd name="connsiteX874" fmla="*/ 1909466 w 2300369"/>
              <a:gd name="connsiteY874" fmla="*/ 2097196 h 2393017"/>
              <a:gd name="connsiteX875" fmla="*/ 1897138 w 2300369"/>
              <a:gd name="connsiteY875" fmla="*/ 2104240 h 2393017"/>
              <a:gd name="connsiteX876" fmla="*/ 1879530 w 2300369"/>
              <a:gd name="connsiteY876" fmla="*/ 2111284 h 2393017"/>
              <a:gd name="connsiteX877" fmla="*/ 1874249 w 2300369"/>
              <a:gd name="connsiteY877" fmla="*/ 2121847 h 2393017"/>
              <a:gd name="connsiteX878" fmla="*/ 1870728 w 2300369"/>
              <a:gd name="connsiteY878" fmla="*/ 2113043 h 2393017"/>
              <a:gd name="connsiteX879" fmla="*/ 1856641 w 2300369"/>
              <a:gd name="connsiteY879" fmla="*/ 2123610 h 2393017"/>
              <a:gd name="connsiteX880" fmla="*/ 1867204 w 2300369"/>
              <a:gd name="connsiteY880" fmla="*/ 2127131 h 2393017"/>
              <a:gd name="connsiteX881" fmla="*/ 1819661 w 2300369"/>
              <a:gd name="connsiteY881" fmla="*/ 2153544 h 2393017"/>
              <a:gd name="connsiteX882" fmla="*/ 1821424 w 2300369"/>
              <a:gd name="connsiteY882" fmla="*/ 2160588 h 2393017"/>
              <a:gd name="connsiteX883" fmla="*/ 1807338 w 2300369"/>
              <a:gd name="connsiteY883" fmla="*/ 2160588 h 2393017"/>
              <a:gd name="connsiteX884" fmla="*/ 1821424 w 2300369"/>
              <a:gd name="connsiteY884" fmla="*/ 2146502 h 2393017"/>
              <a:gd name="connsiteX885" fmla="*/ 1782686 w 2300369"/>
              <a:gd name="connsiteY885" fmla="*/ 2172912 h 2393017"/>
              <a:gd name="connsiteX886" fmla="*/ 1803817 w 2300369"/>
              <a:gd name="connsiteY886" fmla="*/ 2165870 h 2393017"/>
              <a:gd name="connsiteX887" fmla="*/ 1789728 w 2300369"/>
              <a:gd name="connsiteY887" fmla="*/ 2179956 h 2393017"/>
              <a:gd name="connsiteX888" fmla="*/ 1784446 w 2300369"/>
              <a:gd name="connsiteY888" fmla="*/ 2176435 h 2393017"/>
              <a:gd name="connsiteX889" fmla="*/ 1770360 w 2300369"/>
              <a:gd name="connsiteY889" fmla="*/ 2190521 h 2393017"/>
              <a:gd name="connsiteX890" fmla="*/ 1768599 w 2300369"/>
              <a:gd name="connsiteY890" fmla="*/ 2183477 h 2393017"/>
              <a:gd name="connsiteX891" fmla="*/ 1731622 w 2300369"/>
              <a:gd name="connsiteY891" fmla="*/ 2216934 h 2393017"/>
              <a:gd name="connsiteX892" fmla="*/ 1689360 w 2300369"/>
              <a:gd name="connsiteY892" fmla="*/ 2246867 h 2393017"/>
              <a:gd name="connsiteX893" fmla="*/ 1698165 w 2300369"/>
              <a:gd name="connsiteY893" fmla="*/ 2229259 h 2393017"/>
              <a:gd name="connsiteX894" fmla="*/ 1692883 w 2300369"/>
              <a:gd name="connsiteY894" fmla="*/ 2232781 h 2393017"/>
              <a:gd name="connsiteX895" fmla="*/ 1648864 w 2300369"/>
              <a:gd name="connsiteY895" fmla="*/ 2253911 h 2393017"/>
              <a:gd name="connsiteX896" fmla="*/ 1668232 w 2300369"/>
              <a:gd name="connsiteY896" fmla="*/ 2234543 h 2393017"/>
              <a:gd name="connsiteX897" fmla="*/ 1655906 w 2300369"/>
              <a:gd name="connsiteY897" fmla="*/ 2238064 h 2393017"/>
              <a:gd name="connsiteX898" fmla="*/ 1652385 w 2300369"/>
              <a:gd name="connsiteY898" fmla="*/ 2246867 h 2393017"/>
              <a:gd name="connsiteX899" fmla="*/ 1631254 w 2300369"/>
              <a:gd name="connsiteY899" fmla="*/ 2257432 h 2393017"/>
              <a:gd name="connsiteX900" fmla="*/ 1641819 w 2300369"/>
              <a:gd name="connsiteY900" fmla="*/ 2246867 h 2393017"/>
              <a:gd name="connsiteX901" fmla="*/ 1604842 w 2300369"/>
              <a:gd name="connsiteY901" fmla="*/ 2262716 h 2393017"/>
              <a:gd name="connsiteX902" fmla="*/ 1594276 w 2300369"/>
              <a:gd name="connsiteY902" fmla="*/ 2267998 h 2393017"/>
              <a:gd name="connsiteX903" fmla="*/ 1564343 w 2300369"/>
              <a:gd name="connsiteY903" fmla="*/ 2276803 h 2393017"/>
              <a:gd name="connsiteX904" fmla="*/ 1553778 w 2300369"/>
              <a:gd name="connsiteY904" fmla="*/ 2287368 h 2393017"/>
              <a:gd name="connsiteX905" fmla="*/ 1467496 w 2300369"/>
              <a:gd name="connsiteY905" fmla="*/ 2324343 h 2393017"/>
              <a:gd name="connsiteX906" fmla="*/ 1460454 w 2300369"/>
              <a:gd name="connsiteY906" fmla="*/ 2322585 h 2393017"/>
              <a:gd name="connsiteX907" fmla="*/ 1474541 w 2300369"/>
              <a:gd name="connsiteY907" fmla="*/ 2319062 h 2393017"/>
              <a:gd name="connsiteX908" fmla="*/ 1439323 w 2300369"/>
              <a:gd name="connsiteY908" fmla="*/ 2324343 h 2393017"/>
              <a:gd name="connsiteX909" fmla="*/ 1446368 w 2300369"/>
              <a:gd name="connsiteY909" fmla="*/ 2327867 h 2393017"/>
              <a:gd name="connsiteX910" fmla="*/ 1402348 w 2300369"/>
              <a:gd name="connsiteY910" fmla="*/ 2338430 h 2393017"/>
              <a:gd name="connsiteX911" fmla="*/ 1395304 w 2300369"/>
              <a:gd name="connsiteY911" fmla="*/ 2334909 h 2393017"/>
              <a:gd name="connsiteX912" fmla="*/ 1375933 w 2300369"/>
              <a:gd name="connsiteY912" fmla="*/ 2341953 h 2393017"/>
              <a:gd name="connsiteX913" fmla="*/ 1382978 w 2300369"/>
              <a:gd name="connsiteY913" fmla="*/ 2343714 h 2393017"/>
              <a:gd name="connsiteX914" fmla="*/ 1347761 w 2300369"/>
              <a:gd name="connsiteY914" fmla="*/ 2356039 h 2393017"/>
              <a:gd name="connsiteX915" fmla="*/ 1331914 w 2300369"/>
              <a:gd name="connsiteY915" fmla="*/ 2352516 h 2393017"/>
              <a:gd name="connsiteX916" fmla="*/ 1263240 w 2300369"/>
              <a:gd name="connsiteY916" fmla="*/ 2370126 h 2393017"/>
              <a:gd name="connsiteX917" fmla="*/ 1222743 w 2300369"/>
              <a:gd name="connsiteY917" fmla="*/ 2375410 h 2393017"/>
              <a:gd name="connsiteX918" fmla="*/ 1185763 w 2300369"/>
              <a:gd name="connsiteY918" fmla="*/ 2375410 h 2393017"/>
              <a:gd name="connsiteX919" fmla="*/ 1120615 w 2300369"/>
              <a:gd name="connsiteY919" fmla="*/ 2384212 h 2393017"/>
              <a:gd name="connsiteX920" fmla="*/ 1106529 w 2300369"/>
              <a:gd name="connsiteY920" fmla="*/ 2377168 h 2393017"/>
              <a:gd name="connsiteX921" fmla="*/ 1088919 w 2300369"/>
              <a:gd name="connsiteY921" fmla="*/ 2378931 h 2393017"/>
              <a:gd name="connsiteX922" fmla="*/ 1088919 w 2300369"/>
              <a:gd name="connsiteY922" fmla="*/ 2384212 h 2393017"/>
              <a:gd name="connsiteX923" fmla="*/ 1037855 w 2300369"/>
              <a:gd name="connsiteY923" fmla="*/ 2393017 h 2393017"/>
              <a:gd name="connsiteX924" fmla="*/ 1064267 w 2300369"/>
              <a:gd name="connsiteY924" fmla="*/ 2384212 h 2393017"/>
              <a:gd name="connsiteX925" fmla="*/ 1027290 w 2300369"/>
              <a:gd name="connsiteY925" fmla="*/ 2378931 h 2393017"/>
              <a:gd name="connsiteX926" fmla="*/ 1030811 w 2300369"/>
              <a:gd name="connsiteY926" fmla="*/ 2375410 h 2393017"/>
              <a:gd name="connsiteX927" fmla="*/ 990314 w 2300369"/>
              <a:gd name="connsiteY927" fmla="*/ 2375410 h 2393017"/>
              <a:gd name="connsiteX928" fmla="*/ 990314 w 2300369"/>
              <a:gd name="connsiteY928" fmla="*/ 2380691 h 2393017"/>
              <a:gd name="connsiteX929" fmla="*/ 926924 w 2300369"/>
              <a:gd name="connsiteY929" fmla="*/ 2371886 h 2393017"/>
              <a:gd name="connsiteX930" fmla="*/ 860013 w 2300369"/>
              <a:gd name="connsiteY930" fmla="*/ 2359560 h 2393017"/>
              <a:gd name="connsiteX931" fmla="*/ 856490 w 2300369"/>
              <a:gd name="connsiteY931" fmla="*/ 2364844 h 2393017"/>
              <a:gd name="connsiteX932" fmla="*/ 826557 w 2300369"/>
              <a:gd name="connsiteY932" fmla="*/ 2356039 h 2393017"/>
              <a:gd name="connsiteX933" fmla="*/ 807189 w 2300369"/>
              <a:gd name="connsiteY933" fmla="*/ 2348995 h 2393017"/>
              <a:gd name="connsiteX934" fmla="*/ 800144 w 2300369"/>
              <a:gd name="connsiteY934" fmla="*/ 2354279 h 2393017"/>
              <a:gd name="connsiteX935" fmla="*/ 793102 w 2300369"/>
              <a:gd name="connsiteY935" fmla="*/ 2343714 h 2393017"/>
              <a:gd name="connsiteX936" fmla="*/ 757885 w 2300369"/>
              <a:gd name="connsiteY936" fmla="*/ 2340193 h 2393017"/>
              <a:gd name="connsiteX937" fmla="*/ 771971 w 2300369"/>
              <a:gd name="connsiteY937" fmla="*/ 2340193 h 2393017"/>
              <a:gd name="connsiteX938" fmla="*/ 749080 w 2300369"/>
              <a:gd name="connsiteY938" fmla="*/ 2329627 h 2393017"/>
              <a:gd name="connsiteX939" fmla="*/ 743799 w 2300369"/>
              <a:gd name="connsiteY939" fmla="*/ 2336671 h 2393017"/>
              <a:gd name="connsiteX940" fmla="*/ 720907 w 2300369"/>
              <a:gd name="connsiteY940" fmla="*/ 2322585 h 2393017"/>
              <a:gd name="connsiteX941" fmla="*/ 715626 w 2300369"/>
              <a:gd name="connsiteY941" fmla="*/ 2327867 h 2393017"/>
              <a:gd name="connsiteX942" fmla="*/ 669843 w 2300369"/>
              <a:gd name="connsiteY942" fmla="*/ 2303215 h 2393017"/>
              <a:gd name="connsiteX943" fmla="*/ 678648 w 2300369"/>
              <a:gd name="connsiteY943" fmla="*/ 2304975 h 2393017"/>
              <a:gd name="connsiteX944" fmla="*/ 664562 w 2300369"/>
              <a:gd name="connsiteY944" fmla="*/ 2299692 h 2393017"/>
              <a:gd name="connsiteX945" fmla="*/ 668083 w 2300369"/>
              <a:gd name="connsiteY945" fmla="*/ 2304975 h 2393017"/>
              <a:gd name="connsiteX946" fmla="*/ 639910 w 2300369"/>
              <a:gd name="connsiteY946" fmla="*/ 2290889 h 2393017"/>
              <a:gd name="connsiteX947" fmla="*/ 643431 w 2300369"/>
              <a:gd name="connsiteY947" fmla="*/ 2282084 h 2393017"/>
              <a:gd name="connsiteX948" fmla="*/ 629344 w 2300369"/>
              <a:gd name="connsiteY948" fmla="*/ 2280324 h 2393017"/>
              <a:gd name="connsiteX949" fmla="*/ 641670 w 2300369"/>
              <a:gd name="connsiteY949" fmla="*/ 2275040 h 2393017"/>
              <a:gd name="connsiteX950" fmla="*/ 636387 w 2300369"/>
              <a:gd name="connsiteY950" fmla="*/ 2271519 h 2393017"/>
              <a:gd name="connsiteX951" fmla="*/ 625823 w 2300369"/>
              <a:gd name="connsiteY951" fmla="*/ 2273282 h 2393017"/>
              <a:gd name="connsiteX952" fmla="*/ 608214 w 2300369"/>
              <a:gd name="connsiteY952" fmla="*/ 2255672 h 2393017"/>
              <a:gd name="connsiteX953" fmla="*/ 624063 w 2300369"/>
              <a:gd name="connsiteY953" fmla="*/ 2260953 h 2393017"/>
              <a:gd name="connsiteX954" fmla="*/ 609977 w 2300369"/>
              <a:gd name="connsiteY954" fmla="*/ 2250388 h 2393017"/>
              <a:gd name="connsiteX955" fmla="*/ 625823 w 2300369"/>
              <a:gd name="connsiteY955" fmla="*/ 2253911 h 2393017"/>
              <a:gd name="connsiteX956" fmla="*/ 615681 w 2300369"/>
              <a:gd name="connsiteY956" fmla="*/ 2248558 h 2393017"/>
              <a:gd name="connsiteX957" fmla="*/ 673367 w 2300369"/>
              <a:gd name="connsiteY957" fmla="*/ 2273282 h 2393017"/>
              <a:gd name="connsiteX958" fmla="*/ 719147 w 2300369"/>
              <a:gd name="connsiteY958" fmla="*/ 2294410 h 2393017"/>
              <a:gd name="connsiteX959" fmla="*/ 706821 w 2300369"/>
              <a:gd name="connsiteY959" fmla="*/ 2285605 h 2393017"/>
              <a:gd name="connsiteX960" fmla="*/ 727949 w 2300369"/>
              <a:gd name="connsiteY960" fmla="*/ 2290889 h 2393017"/>
              <a:gd name="connsiteX961" fmla="*/ 763167 w 2300369"/>
              <a:gd name="connsiteY961" fmla="*/ 2308496 h 2393017"/>
              <a:gd name="connsiteX962" fmla="*/ 745559 w 2300369"/>
              <a:gd name="connsiteY962" fmla="*/ 2299692 h 2393017"/>
              <a:gd name="connsiteX963" fmla="*/ 842403 w 2300369"/>
              <a:gd name="connsiteY963" fmla="*/ 2324343 h 2393017"/>
              <a:gd name="connsiteX964" fmla="*/ 849448 w 2300369"/>
              <a:gd name="connsiteY964" fmla="*/ 2331388 h 2393017"/>
              <a:gd name="connsiteX965" fmla="*/ 888186 w 2300369"/>
              <a:gd name="connsiteY965" fmla="*/ 2334909 h 2393017"/>
              <a:gd name="connsiteX966" fmla="*/ 926924 w 2300369"/>
              <a:gd name="connsiteY966" fmla="*/ 2340193 h 2393017"/>
              <a:gd name="connsiteX967" fmla="*/ 976228 w 2300369"/>
              <a:gd name="connsiteY967" fmla="*/ 2350758 h 2393017"/>
              <a:gd name="connsiteX968" fmla="*/ 1007929 w 2300369"/>
              <a:gd name="connsiteY968" fmla="*/ 2350758 h 2393017"/>
              <a:gd name="connsiteX969" fmla="*/ 1018487 w 2300369"/>
              <a:gd name="connsiteY969" fmla="*/ 2352516 h 2393017"/>
              <a:gd name="connsiteX970" fmla="*/ 1015318 w 2300369"/>
              <a:gd name="connsiteY970" fmla="*/ 2350758 h 2393017"/>
              <a:gd name="connsiteX971" fmla="*/ 1020248 w 2300369"/>
              <a:gd name="connsiteY971" fmla="*/ 2350758 h 2393017"/>
              <a:gd name="connsiteX972" fmla="*/ 1029052 w 2300369"/>
              <a:gd name="connsiteY972" fmla="*/ 2350758 h 2393017"/>
              <a:gd name="connsiteX973" fmla="*/ 1027950 w 2300369"/>
              <a:gd name="connsiteY973" fmla="*/ 2347456 h 2393017"/>
              <a:gd name="connsiteX974" fmla="*/ 1032573 w 2300369"/>
              <a:gd name="connsiteY974" fmla="*/ 2345474 h 2393017"/>
              <a:gd name="connsiteX975" fmla="*/ 1011443 w 2300369"/>
              <a:gd name="connsiteY975" fmla="*/ 2334909 h 2393017"/>
              <a:gd name="connsiteX976" fmla="*/ 1025529 w 2300369"/>
              <a:gd name="connsiteY976" fmla="*/ 2334909 h 2393017"/>
              <a:gd name="connsiteX977" fmla="*/ 1014966 w 2300369"/>
              <a:gd name="connsiteY977" fmla="*/ 2329627 h 2393017"/>
              <a:gd name="connsiteX978" fmla="*/ 997787 w 2300369"/>
              <a:gd name="connsiteY978" fmla="*/ 2333560 h 2393017"/>
              <a:gd name="connsiteX979" fmla="*/ 994054 w 2300369"/>
              <a:gd name="connsiteY979" fmla="*/ 2331167 h 2393017"/>
              <a:gd name="connsiteX980" fmla="*/ 976228 w 2300369"/>
              <a:gd name="connsiteY980" fmla="*/ 2329627 h 2393017"/>
              <a:gd name="connsiteX981" fmla="*/ 970944 w 2300369"/>
              <a:gd name="connsiteY981" fmla="*/ 2331388 h 2393017"/>
              <a:gd name="connsiteX982" fmla="*/ 942771 w 2300369"/>
              <a:gd name="connsiteY982" fmla="*/ 2331388 h 2393017"/>
              <a:gd name="connsiteX983" fmla="*/ 905793 w 2300369"/>
              <a:gd name="connsiteY983" fmla="*/ 2320822 h 2393017"/>
              <a:gd name="connsiteX984" fmla="*/ 877621 w 2300369"/>
              <a:gd name="connsiteY984" fmla="*/ 2326106 h 2393017"/>
              <a:gd name="connsiteX985" fmla="*/ 877621 w 2300369"/>
              <a:gd name="connsiteY985" fmla="*/ 2322585 h 2393017"/>
              <a:gd name="connsiteX986" fmla="*/ 852969 w 2300369"/>
              <a:gd name="connsiteY986" fmla="*/ 2315541 h 2393017"/>
              <a:gd name="connsiteX987" fmla="*/ 872337 w 2300369"/>
              <a:gd name="connsiteY987" fmla="*/ 2315541 h 2393017"/>
              <a:gd name="connsiteX988" fmla="*/ 789581 w 2300369"/>
              <a:gd name="connsiteY988" fmla="*/ 2297933 h 2393017"/>
              <a:gd name="connsiteX989" fmla="*/ 787818 w 2300369"/>
              <a:gd name="connsiteY989" fmla="*/ 2292649 h 2393017"/>
              <a:gd name="connsiteX990" fmla="*/ 763167 w 2300369"/>
              <a:gd name="connsiteY990" fmla="*/ 2287368 h 2393017"/>
              <a:gd name="connsiteX991" fmla="*/ 738515 w 2300369"/>
              <a:gd name="connsiteY991" fmla="*/ 2276803 h 2393017"/>
              <a:gd name="connsiteX992" fmla="*/ 694495 w 2300369"/>
              <a:gd name="connsiteY992" fmla="*/ 2260953 h 2393017"/>
              <a:gd name="connsiteX993" fmla="*/ 696255 w 2300369"/>
              <a:gd name="connsiteY993" fmla="*/ 2257432 h 2393017"/>
              <a:gd name="connsiteX994" fmla="*/ 669843 w 2300369"/>
              <a:gd name="connsiteY994" fmla="*/ 2248630 h 2393017"/>
              <a:gd name="connsiteX995" fmla="*/ 692734 w 2300369"/>
              <a:gd name="connsiteY995" fmla="*/ 2252151 h 2393017"/>
              <a:gd name="connsiteX996" fmla="*/ 657414 w 2300369"/>
              <a:gd name="connsiteY996" fmla="*/ 2232884 h 2393017"/>
              <a:gd name="connsiteX997" fmla="*/ 657517 w 2300369"/>
              <a:gd name="connsiteY997" fmla="*/ 2232781 h 2393017"/>
              <a:gd name="connsiteX998" fmla="*/ 656597 w 2300369"/>
              <a:gd name="connsiteY998" fmla="*/ 2232440 h 2393017"/>
              <a:gd name="connsiteX999" fmla="*/ 653996 w 2300369"/>
              <a:gd name="connsiteY999" fmla="*/ 2231020 h 2393017"/>
              <a:gd name="connsiteX1000" fmla="*/ 653996 w 2300369"/>
              <a:gd name="connsiteY1000" fmla="*/ 2231473 h 2393017"/>
              <a:gd name="connsiteX1001" fmla="*/ 649815 w 2300369"/>
              <a:gd name="connsiteY1001" fmla="*/ 2229920 h 2393017"/>
              <a:gd name="connsiteX1002" fmla="*/ 645530 w 2300369"/>
              <a:gd name="connsiteY1002" fmla="*/ 2230659 h 2393017"/>
              <a:gd name="connsiteX1003" fmla="*/ 632865 w 2300369"/>
              <a:gd name="connsiteY1003" fmla="*/ 2222215 h 2393017"/>
              <a:gd name="connsiteX1004" fmla="*/ 620542 w 2300369"/>
              <a:gd name="connsiteY1004" fmla="*/ 2223978 h 2393017"/>
              <a:gd name="connsiteX1005" fmla="*/ 564194 w 2300369"/>
              <a:gd name="connsiteY1005" fmla="*/ 2197563 h 2393017"/>
              <a:gd name="connsiteX1006" fmla="*/ 572999 w 2300369"/>
              <a:gd name="connsiteY1006" fmla="*/ 2190521 h 2393017"/>
              <a:gd name="connsiteX1007" fmla="*/ 597648 w 2300369"/>
              <a:gd name="connsiteY1007" fmla="*/ 2205708 h 2393017"/>
              <a:gd name="connsiteX1008" fmla="*/ 619605 w 2300369"/>
              <a:gd name="connsiteY1008" fmla="*/ 2211001 h 2393017"/>
              <a:gd name="connsiteX1009" fmla="*/ 622300 w 2300369"/>
              <a:gd name="connsiteY1009" fmla="*/ 2213005 h 2393017"/>
              <a:gd name="connsiteX1010" fmla="*/ 622300 w 2300369"/>
              <a:gd name="connsiteY1010" fmla="*/ 2216934 h 2393017"/>
              <a:gd name="connsiteX1011" fmla="*/ 627584 w 2300369"/>
              <a:gd name="connsiteY1011" fmla="*/ 2216934 h 2393017"/>
              <a:gd name="connsiteX1012" fmla="*/ 622300 w 2300369"/>
              <a:gd name="connsiteY1012" fmla="*/ 2213005 h 2393017"/>
              <a:gd name="connsiteX1013" fmla="*/ 622300 w 2300369"/>
              <a:gd name="connsiteY1013" fmla="*/ 2211650 h 2393017"/>
              <a:gd name="connsiteX1014" fmla="*/ 619605 w 2300369"/>
              <a:gd name="connsiteY1014" fmla="*/ 2211001 h 2393017"/>
              <a:gd name="connsiteX1015" fmla="*/ 610416 w 2300369"/>
              <a:gd name="connsiteY1015" fmla="*/ 2204168 h 2393017"/>
              <a:gd name="connsiteX1016" fmla="*/ 590606 w 2300369"/>
              <a:gd name="connsiteY1016" fmla="*/ 2199326 h 2393017"/>
              <a:gd name="connsiteX1017" fmla="*/ 571238 w 2300369"/>
              <a:gd name="connsiteY1017" fmla="*/ 2185240 h 2393017"/>
              <a:gd name="connsiteX1018" fmla="*/ 594127 w 2300369"/>
              <a:gd name="connsiteY1018" fmla="*/ 2183477 h 2393017"/>
              <a:gd name="connsiteX1019" fmla="*/ 585325 w 2300369"/>
              <a:gd name="connsiteY1019" fmla="*/ 2183477 h 2393017"/>
              <a:gd name="connsiteX1020" fmla="*/ 587085 w 2300369"/>
              <a:gd name="connsiteY1020" fmla="*/ 2190521 h 2393017"/>
              <a:gd name="connsiteX1021" fmla="*/ 604693 w 2300369"/>
              <a:gd name="connsiteY1021" fmla="*/ 2192282 h 2393017"/>
              <a:gd name="connsiteX1022" fmla="*/ 611737 w 2300369"/>
              <a:gd name="connsiteY1022" fmla="*/ 2202847 h 2393017"/>
              <a:gd name="connsiteX1023" fmla="*/ 624063 w 2300369"/>
              <a:gd name="connsiteY1023" fmla="*/ 2206368 h 2393017"/>
              <a:gd name="connsiteX1024" fmla="*/ 632865 w 2300369"/>
              <a:gd name="connsiteY1024" fmla="*/ 2204608 h 2393017"/>
              <a:gd name="connsiteX1025" fmla="*/ 662801 w 2300369"/>
              <a:gd name="connsiteY1025" fmla="*/ 2218694 h 2393017"/>
              <a:gd name="connsiteX1026" fmla="*/ 701539 w 2300369"/>
              <a:gd name="connsiteY1026" fmla="*/ 2232781 h 2393017"/>
              <a:gd name="connsiteX1027" fmla="*/ 698018 w 2300369"/>
              <a:gd name="connsiteY1027" fmla="*/ 2234543 h 2393017"/>
              <a:gd name="connsiteX1028" fmla="*/ 733233 w 2300369"/>
              <a:gd name="connsiteY1028" fmla="*/ 2245106 h 2393017"/>
              <a:gd name="connsiteX1029" fmla="*/ 731473 w 2300369"/>
              <a:gd name="connsiteY1029" fmla="*/ 2239825 h 2393017"/>
              <a:gd name="connsiteX1030" fmla="*/ 763167 w 2300369"/>
              <a:gd name="connsiteY1030" fmla="*/ 2248630 h 2393017"/>
              <a:gd name="connsiteX1031" fmla="*/ 796623 w 2300369"/>
              <a:gd name="connsiteY1031" fmla="*/ 2253911 h 2393017"/>
              <a:gd name="connsiteX1032" fmla="*/ 821275 w 2300369"/>
              <a:gd name="connsiteY1032" fmla="*/ 2267998 h 2393017"/>
              <a:gd name="connsiteX1033" fmla="*/ 838882 w 2300369"/>
              <a:gd name="connsiteY1033" fmla="*/ 2264477 h 2393017"/>
              <a:gd name="connsiteX1034" fmla="*/ 840643 w 2300369"/>
              <a:gd name="connsiteY1034" fmla="*/ 2271519 h 2393017"/>
              <a:gd name="connsiteX1035" fmla="*/ 872337 w 2300369"/>
              <a:gd name="connsiteY1035" fmla="*/ 2273282 h 2393017"/>
              <a:gd name="connsiteX1036" fmla="*/ 874100 w 2300369"/>
              <a:gd name="connsiteY1036" fmla="*/ 2278563 h 2393017"/>
              <a:gd name="connsiteX1037" fmla="*/ 893468 w 2300369"/>
              <a:gd name="connsiteY1037" fmla="*/ 2276803 h 2393017"/>
              <a:gd name="connsiteX1038" fmla="*/ 889947 w 2300369"/>
              <a:gd name="connsiteY1038" fmla="*/ 2278563 h 2393017"/>
              <a:gd name="connsiteX1039" fmla="*/ 905793 w 2300369"/>
              <a:gd name="connsiteY1039" fmla="*/ 2278563 h 2393017"/>
              <a:gd name="connsiteX1040" fmla="*/ 928685 w 2300369"/>
              <a:gd name="connsiteY1040" fmla="*/ 2287368 h 2393017"/>
              <a:gd name="connsiteX1041" fmla="*/ 949813 w 2300369"/>
              <a:gd name="connsiteY1041" fmla="*/ 2282084 h 2393017"/>
              <a:gd name="connsiteX1042" fmla="*/ 986791 w 2300369"/>
              <a:gd name="connsiteY1042" fmla="*/ 2287368 h 2393017"/>
              <a:gd name="connsiteX1043" fmla="*/ 1002638 w 2300369"/>
              <a:gd name="connsiteY1043" fmla="*/ 2292649 h 2393017"/>
              <a:gd name="connsiteX1044" fmla="*/ 1081877 w 2300369"/>
              <a:gd name="connsiteY1044" fmla="*/ 2289128 h 2393017"/>
              <a:gd name="connsiteX1045" fmla="*/ 1083638 w 2300369"/>
              <a:gd name="connsiteY1045" fmla="*/ 2275040 h 2393017"/>
              <a:gd name="connsiteX1046" fmla="*/ 1111810 w 2300369"/>
              <a:gd name="connsiteY1046" fmla="*/ 2264477 h 2393017"/>
              <a:gd name="connsiteX1047" fmla="*/ 1101245 w 2300369"/>
              <a:gd name="connsiteY1047" fmla="*/ 2266237 h 2393017"/>
              <a:gd name="connsiteX1048" fmla="*/ 1039618 w 2300369"/>
              <a:gd name="connsiteY1048" fmla="*/ 2267998 h 2393017"/>
              <a:gd name="connsiteX1049" fmla="*/ 874100 w 2300369"/>
              <a:gd name="connsiteY1049" fmla="*/ 2243346 h 2393017"/>
              <a:gd name="connsiteX1050" fmla="*/ 870302 w 2300369"/>
              <a:gd name="connsiteY1050" fmla="*/ 2234129 h 2393017"/>
              <a:gd name="connsiteX1051" fmla="*/ 867055 w 2300369"/>
              <a:gd name="connsiteY1051" fmla="*/ 2232711 h 2393017"/>
              <a:gd name="connsiteX1052" fmla="*/ 867055 w 2300369"/>
              <a:gd name="connsiteY1052" fmla="*/ 2218694 h 2393017"/>
              <a:gd name="connsiteX1053" fmla="*/ 828317 w 2300369"/>
              <a:gd name="connsiteY1053" fmla="*/ 2218694 h 2393017"/>
              <a:gd name="connsiteX1054" fmla="*/ 768450 w 2300369"/>
              <a:gd name="connsiteY1054" fmla="*/ 2197563 h 2393017"/>
              <a:gd name="connsiteX1055" fmla="*/ 767380 w 2300369"/>
              <a:gd name="connsiteY1055" fmla="*/ 2197186 h 2393017"/>
              <a:gd name="connsiteX1056" fmla="*/ 762354 w 2300369"/>
              <a:gd name="connsiteY1056" fmla="*/ 2197724 h 2393017"/>
              <a:gd name="connsiteX1057" fmla="*/ 745640 w 2300369"/>
              <a:gd name="connsiteY1057" fmla="*/ 2189513 h 2393017"/>
              <a:gd name="connsiteX1058" fmla="*/ 738515 w 2300369"/>
              <a:gd name="connsiteY1058" fmla="*/ 2187000 h 2393017"/>
              <a:gd name="connsiteX1059" fmla="*/ 710342 w 2300369"/>
              <a:gd name="connsiteY1059" fmla="*/ 2179956 h 2393017"/>
              <a:gd name="connsiteX1060" fmla="*/ 698018 w 2300369"/>
              <a:gd name="connsiteY1060" fmla="*/ 2178195 h 2393017"/>
              <a:gd name="connsiteX1061" fmla="*/ 701539 w 2300369"/>
              <a:gd name="connsiteY1061" fmla="*/ 2179956 h 2393017"/>
              <a:gd name="connsiteX1062" fmla="*/ 726426 w 2300369"/>
              <a:gd name="connsiteY1062" fmla="*/ 2194889 h 2393017"/>
              <a:gd name="connsiteX1063" fmla="*/ 689211 w 2300369"/>
              <a:gd name="connsiteY1063" fmla="*/ 2183477 h 2393017"/>
              <a:gd name="connsiteX1064" fmla="*/ 690974 w 2300369"/>
              <a:gd name="connsiteY1064" fmla="*/ 2179956 h 2393017"/>
              <a:gd name="connsiteX1065" fmla="*/ 682169 w 2300369"/>
              <a:gd name="connsiteY1065" fmla="*/ 2181719 h 2393017"/>
              <a:gd name="connsiteX1066" fmla="*/ 650475 w 2300369"/>
              <a:gd name="connsiteY1066" fmla="*/ 2157067 h 2393017"/>
              <a:gd name="connsiteX1067" fmla="*/ 632865 w 2300369"/>
              <a:gd name="connsiteY1067" fmla="*/ 2153544 h 2393017"/>
              <a:gd name="connsiteX1068" fmla="*/ 636387 w 2300369"/>
              <a:gd name="connsiteY1068" fmla="*/ 2148262 h 2393017"/>
              <a:gd name="connsiteX1069" fmla="*/ 631105 w 2300369"/>
              <a:gd name="connsiteY1069" fmla="*/ 2146502 h 2393017"/>
              <a:gd name="connsiteX1070" fmla="*/ 643431 w 2300369"/>
              <a:gd name="connsiteY1070" fmla="*/ 2142978 h 2393017"/>
              <a:gd name="connsiteX1071" fmla="*/ 618779 w 2300369"/>
              <a:gd name="connsiteY1071" fmla="*/ 2127131 h 2393017"/>
              <a:gd name="connsiteX1072" fmla="*/ 613497 w 2300369"/>
              <a:gd name="connsiteY1072" fmla="*/ 2132415 h 2393017"/>
              <a:gd name="connsiteX1073" fmla="*/ 604693 w 2300369"/>
              <a:gd name="connsiteY1073" fmla="*/ 2120087 h 2393017"/>
              <a:gd name="connsiteX1074" fmla="*/ 564194 w 2300369"/>
              <a:gd name="connsiteY1074" fmla="*/ 2095435 h 2393017"/>
              <a:gd name="connsiteX1075" fmla="*/ 553629 w 2300369"/>
              <a:gd name="connsiteY1075" fmla="*/ 2080909 h 2393017"/>
              <a:gd name="connsiteX1076" fmla="*/ 548407 w 2300369"/>
              <a:gd name="connsiteY1076" fmla="*/ 2069161 h 2393017"/>
              <a:gd name="connsiteX1077" fmla="*/ 561552 w 2300369"/>
              <a:gd name="connsiteY1077" fmla="*/ 2079809 h 2393017"/>
              <a:gd name="connsiteX1078" fmla="*/ 583562 w 2300369"/>
              <a:gd name="connsiteY1078" fmla="*/ 2093675 h 2393017"/>
              <a:gd name="connsiteX1079" fmla="*/ 581804 w 2300369"/>
              <a:gd name="connsiteY1079" fmla="*/ 2097196 h 2393017"/>
              <a:gd name="connsiteX1080" fmla="*/ 608214 w 2300369"/>
              <a:gd name="connsiteY1080" fmla="*/ 2111284 h 2393017"/>
              <a:gd name="connsiteX1081" fmla="*/ 633017 w 2300369"/>
              <a:gd name="connsiteY1081" fmla="*/ 2126901 h 2393017"/>
              <a:gd name="connsiteX1082" fmla="*/ 634997 w 2300369"/>
              <a:gd name="connsiteY1082" fmla="*/ 2121953 h 2393017"/>
              <a:gd name="connsiteX1083" fmla="*/ 662403 w 2300369"/>
              <a:gd name="connsiteY1083" fmla="*/ 2128402 h 2393017"/>
              <a:gd name="connsiteX1084" fmla="*/ 668851 w 2300369"/>
              <a:gd name="connsiteY1084" fmla="*/ 2134850 h 2393017"/>
              <a:gd name="connsiteX1085" fmla="*/ 678524 w 2300369"/>
              <a:gd name="connsiteY1085" fmla="*/ 2131626 h 2393017"/>
              <a:gd name="connsiteX1086" fmla="*/ 693031 w 2300369"/>
              <a:gd name="connsiteY1086" fmla="*/ 2147749 h 2393017"/>
              <a:gd name="connsiteX1087" fmla="*/ 701307 w 2300369"/>
              <a:gd name="connsiteY1087" fmla="*/ 2144826 h 2393017"/>
              <a:gd name="connsiteX1088" fmla="*/ 683930 w 2300369"/>
              <a:gd name="connsiteY1088" fmla="*/ 2132415 h 2393017"/>
              <a:gd name="connsiteX1089" fmla="*/ 692734 w 2300369"/>
              <a:gd name="connsiteY1089" fmla="*/ 2135936 h 2393017"/>
              <a:gd name="connsiteX1090" fmla="*/ 694495 w 2300369"/>
              <a:gd name="connsiteY1090" fmla="*/ 2132415 h 2393017"/>
              <a:gd name="connsiteX1091" fmla="*/ 685690 w 2300369"/>
              <a:gd name="connsiteY1091" fmla="*/ 2127131 h 2393017"/>
              <a:gd name="connsiteX1092" fmla="*/ 683930 w 2300369"/>
              <a:gd name="connsiteY1092" fmla="*/ 2130652 h 2393017"/>
              <a:gd name="connsiteX1093" fmla="*/ 682169 w 2300369"/>
              <a:gd name="connsiteY1093" fmla="*/ 2114805 h 2393017"/>
              <a:gd name="connsiteX1094" fmla="*/ 720907 w 2300369"/>
              <a:gd name="connsiteY1094" fmla="*/ 2121847 h 2393017"/>
              <a:gd name="connsiteX1095" fmla="*/ 676887 w 2300369"/>
              <a:gd name="connsiteY1095" fmla="*/ 2106001 h 2393017"/>
              <a:gd name="connsiteX1096" fmla="*/ 685690 w 2300369"/>
              <a:gd name="connsiteY1096" fmla="*/ 2102477 h 2393017"/>
              <a:gd name="connsiteX1097" fmla="*/ 701539 w 2300369"/>
              <a:gd name="connsiteY1097" fmla="*/ 2106001 h 2393017"/>
              <a:gd name="connsiteX1098" fmla="*/ 682169 w 2300369"/>
              <a:gd name="connsiteY1098" fmla="*/ 2102477 h 2393017"/>
              <a:gd name="connsiteX1099" fmla="*/ 655757 w 2300369"/>
              <a:gd name="connsiteY1099" fmla="*/ 2086633 h 2393017"/>
              <a:gd name="connsiteX1100" fmla="*/ 668083 w 2300369"/>
              <a:gd name="connsiteY1100" fmla="*/ 2083109 h 2393017"/>
              <a:gd name="connsiteX1101" fmla="*/ 661038 w 2300369"/>
              <a:gd name="connsiteY1101" fmla="*/ 2076067 h 2393017"/>
              <a:gd name="connsiteX1102" fmla="*/ 671643 w 2300369"/>
              <a:gd name="connsiteY1102" fmla="*/ 2074139 h 2393017"/>
              <a:gd name="connsiteX1103" fmla="*/ 660988 w 2300369"/>
              <a:gd name="connsiteY1103" fmla="*/ 2066335 h 2393017"/>
              <a:gd name="connsiteX1104" fmla="*/ 652726 w 2300369"/>
              <a:gd name="connsiteY1104" fmla="*/ 2055857 h 2393017"/>
              <a:gd name="connsiteX1105" fmla="*/ 657563 w 2300369"/>
              <a:gd name="connsiteY1105" fmla="*/ 2060694 h 2393017"/>
              <a:gd name="connsiteX1106" fmla="*/ 678811 w 2300369"/>
              <a:gd name="connsiteY1106" fmla="*/ 2072836 h 2393017"/>
              <a:gd name="connsiteX1107" fmla="*/ 680409 w 2300369"/>
              <a:gd name="connsiteY1107" fmla="*/ 2072546 h 2393017"/>
              <a:gd name="connsiteX1108" fmla="*/ 675125 w 2300369"/>
              <a:gd name="connsiteY1108" fmla="*/ 2063739 h 2393017"/>
              <a:gd name="connsiteX1109" fmla="*/ 666322 w 2300369"/>
              <a:gd name="connsiteY1109" fmla="*/ 2053176 h 2393017"/>
              <a:gd name="connsiteX1110" fmla="*/ 650475 w 2300369"/>
              <a:gd name="connsiteY1110" fmla="*/ 2042611 h 2393017"/>
              <a:gd name="connsiteX1111" fmla="*/ 629344 w 2300369"/>
              <a:gd name="connsiteY1111" fmla="*/ 2039090 h 2393017"/>
              <a:gd name="connsiteX1112" fmla="*/ 629344 w 2300369"/>
              <a:gd name="connsiteY1112" fmla="*/ 2042611 h 2393017"/>
              <a:gd name="connsiteX1113" fmla="*/ 620542 w 2300369"/>
              <a:gd name="connsiteY1113" fmla="*/ 2044371 h 2393017"/>
              <a:gd name="connsiteX1114" fmla="*/ 608214 w 2300369"/>
              <a:gd name="connsiteY1114" fmla="*/ 2035566 h 2393017"/>
              <a:gd name="connsiteX1115" fmla="*/ 595890 w 2300369"/>
              <a:gd name="connsiteY1115" fmla="*/ 2035566 h 2393017"/>
              <a:gd name="connsiteX1116" fmla="*/ 585325 w 2300369"/>
              <a:gd name="connsiteY1116" fmla="*/ 2039090 h 2393017"/>
              <a:gd name="connsiteX1117" fmla="*/ 595890 w 2300369"/>
              <a:gd name="connsiteY1117" fmla="*/ 2046132 h 2393017"/>
              <a:gd name="connsiteX1118" fmla="*/ 597648 w 2300369"/>
              <a:gd name="connsiteY1118" fmla="*/ 2044371 h 2393017"/>
              <a:gd name="connsiteX1119" fmla="*/ 611737 w 2300369"/>
              <a:gd name="connsiteY1119" fmla="*/ 2044371 h 2393017"/>
              <a:gd name="connsiteX1120" fmla="*/ 613497 w 2300369"/>
              <a:gd name="connsiteY1120" fmla="*/ 2046132 h 2393017"/>
              <a:gd name="connsiteX1121" fmla="*/ 611737 w 2300369"/>
              <a:gd name="connsiteY1121" fmla="*/ 2047894 h 2393017"/>
              <a:gd name="connsiteX1122" fmla="*/ 601172 w 2300369"/>
              <a:gd name="connsiteY1122" fmla="*/ 2047894 h 2393017"/>
              <a:gd name="connsiteX1123" fmla="*/ 618779 w 2300369"/>
              <a:gd name="connsiteY1123" fmla="*/ 2060218 h 2393017"/>
              <a:gd name="connsiteX1124" fmla="*/ 580041 w 2300369"/>
              <a:gd name="connsiteY1124" fmla="*/ 2042611 h 2393017"/>
              <a:gd name="connsiteX1125" fmla="*/ 578280 w 2300369"/>
              <a:gd name="connsiteY1125" fmla="*/ 2042611 h 2393017"/>
              <a:gd name="connsiteX1126" fmla="*/ 571238 w 2300369"/>
              <a:gd name="connsiteY1126" fmla="*/ 2040850 h 2393017"/>
              <a:gd name="connsiteX1127" fmla="*/ 569475 w 2300369"/>
              <a:gd name="connsiteY1127" fmla="*/ 2037329 h 2393017"/>
              <a:gd name="connsiteX1128" fmla="*/ 555389 w 2300369"/>
              <a:gd name="connsiteY1128" fmla="*/ 2035566 h 2393017"/>
              <a:gd name="connsiteX1129" fmla="*/ 546587 w 2300369"/>
              <a:gd name="connsiteY1129" fmla="*/ 2032045 h 2393017"/>
              <a:gd name="connsiteX1130" fmla="*/ 544824 w 2300369"/>
              <a:gd name="connsiteY1130" fmla="*/ 2021480 h 2393017"/>
              <a:gd name="connsiteX1131" fmla="*/ 536021 w 2300369"/>
              <a:gd name="connsiteY1131" fmla="*/ 2016198 h 2393017"/>
              <a:gd name="connsiteX1132" fmla="*/ 527216 w 2300369"/>
              <a:gd name="connsiteY1132" fmla="*/ 2016198 h 2393017"/>
              <a:gd name="connsiteX1133" fmla="*/ 525456 w 2300369"/>
              <a:gd name="connsiteY1133" fmla="*/ 2025001 h 2393017"/>
              <a:gd name="connsiteX1134" fmla="*/ 528977 w 2300369"/>
              <a:gd name="connsiteY1134" fmla="*/ 2030285 h 2393017"/>
              <a:gd name="connsiteX1135" fmla="*/ 528977 w 2300369"/>
              <a:gd name="connsiteY1135" fmla="*/ 2032045 h 2393017"/>
              <a:gd name="connsiteX1136" fmla="*/ 523695 w 2300369"/>
              <a:gd name="connsiteY1136" fmla="*/ 2033808 h 2393017"/>
              <a:gd name="connsiteX1137" fmla="*/ 532500 w 2300369"/>
              <a:gd name="connsiteY1137" fmla="*/ 2040850 h 2393017"/>
              <a:gd name="connsiteX1138" fmla="*/ 555389 w 2300369"/>
              <a:gd name="connsiteY1138" fmla="*/ 2060218 h 2393017"/>
              <a:gd name="connsiteX1139" fmla="*/ 602932 w 2300369"/>
              <a:gd name="connsiteY1139" fmla="*/ 2081349 h 2393017"/>
              <a:gd name="connsiteX1140" fmla="*/ 587085 w 2300369"/>
              <a:gd name="connsiteY1140" fmla="*/ 2079588 h 2393017"/>
              <a:gd name="connsiteX1141" fmla="*/ 569475 w 2300369"/>
              <a:gd name="connsiteY1141" fmla="*/ 2067262 h 2393017"/>
              <a:gd name="connsiteX1142" fmla="*/ 564194 w 2300369"/>
              <a:gd name="connsiteY1142" fmla="*/ 2070783 h 2393017"/>
              <a:gd name="connsiteX1143" fmla="*/ 541303 w 2300369"/>
              <a:gd name="connsiteY1143" fmla="*/ 2053176 h 2393017"/>
              <a:gd name="connsiteX1144" fmla="*/ 518414 w 2300369"/>
              <a:gd name="connsiteY1144" fmla="*/ 2032045 h 2393017"/>
              <a:gd name="connsiteX1145" fmla="*/ 516651 w 2300369"/>
              <a:gd name="connsiteY1145" fmla="*/ 2030285 h 2393017"/>
              <a:gd name="connsiteX1146" fmla="*/ 497283 w 2300369"/>
              <a:gd name="connsiteY1146" fmla="*/ 2021480 h 2393017"/>
              <a:gd name="connsiteX1147" fmla="*/ 502564 w 2300369"/>
              <a:gd name="connsiteY1147" fmla="*/ 2035566 h 2393017"/>
              <a:gd name="connsiteX1148" fmla="*/ 523695 w 2300369"/>
              <a:gd name="connsiteY1148" fmla="*/ 2044371 h 2393017"/>
              <a:gd name="connsiteX1149" fmla="*/ 525456 w 2300369"/>
              <a:gd name="connsiteY1149" fmla="*/ 2046132 h 2393017"/>
              <a:gd name="connsiteX1150" fmla="*/ 523695 w 2300369"/>
              <a:gd name="connsiteY1150" fmla="*/ 2054937 h 2393017"/>
              <a:gd name="connsiteX1151" fmla="*/ 513130 w 2300369"/>
              <a:gd name="connsiteY1151" fmla="*/ 2083109 h 2393017"/>
              <a:gd name="connsiteX1152" fmla="*/ 523695 w 2300369"/>
              <a:gd name="connsiteY1152" fmla="*/ 2100719 h 2393017"/>
              <a:gd name="connsiteX1153" fmla="*/ 528977 w 2300369"/>
              <a:gd name="connsiteY1153" fmla="*/ 2104240 h 2393017"/>
              <a:gd name="connsiteX1154" fmla="*/ 527216 w 2300369"/>
              <a:gd name="connsiteY1154" fmla="*/ 2104240 h 2393017"/>
              <a:gd name="connsiteX1155" fmla="*/ 534258 w 2300369"/>
              <a:gd name="connsiteY1155" fmla="*/ 2114805 h 2393017"/>
              <a:gd name="connsiteX1156" fmla="*/ 543065 w 2300369"/>
              <a:gd name="connsiteY1156" fmla="*/ 2118326 h 2393017"/>
              <a:gd name="connsiteX1157" fmla="*/ 567717 w 2300369"/>
              <a:gd name="connsiteY1157" fmla="*/ 2135936 h 2393017"/>
              <a:gd name="connsiteX1158" fmla="*/ 569475 w 2300369"/>
              <a:gd name="connsiteY1158" fmla="*/ 2157067 h 2393017"/>
              <a:gd name="connsiteX1159" fmla="*/ 564194 w 2300369"/>
              <a:gd name="connsiteY1159" fmla="*/ 2160588 h 2393017"/>
              <a:gd name="connsiteX1160" fmla="*/ 541303 w 2300369"/>
              <a:gd name="connsiteY1160" fmla="*/ 2144739 h 2393017"/>
              <a:gd name="connsiteX1161" fmla="*/ 539542 w 2300369"/>
              <a:gd name="connsiteY1161" fmla="*/ 2142978 h 2393017"/>
              <a:gd name="connsiteX1162" fmla="*/ 502564 w 2300369"/>
              <a:gd name="connsiteY1162" fmla="*/ 2135936 h 2393017"/>
              <a:gd name="connsiteX1163" fmla="*/ 476152 w 2300369"/>
              <a:gd name="connsiteY1163" fmla="*/ 2127131 h 2393017"/>
              <a:gd name="connsiteX1164" fmla="*/ 467347 w 2300369"/>
              <a:gd name="connsiteY1164" fmla="*/ 2114805 h 2393017"/>
              <a:gd name="connsiteX1165" fmla="*/ 449740 w 2300369"/>
              <a:gd name="connsiteY1165" fmla="*/ 2109522 h 2393017"/>
              <a:gd name="connsiteX1166" fmla="*/ 442695 w 2300369"/>
              <a:gd name="connsiteY1166" fmla="*/ 2111284 h 2393017"/>
              <a:gd name="connsiteX1167" fmla="*/ 463826 w 2300369"/>
              <a:gd name="connsiteY1167" fmla="*/ 2134173 h 2393017"/>
              <a:gd name="connsiteX1168" fmla="*/ 472631 w 2300369"/>
              <a:gd name="connsiteY1168" fmla="*/ 2135936 h 2393017"/>
              <a:gd name="connsiteX1169" fmla="*/ 469110 w 2300369"/>
              <a:gd name="connsiteY1169" fmla="*/ 2127131 h 2393017"/>
              <a:gd name="connsiteX1170" fmla="*/ 476152 w 2300369"/>
              <a:gd name="connsiteY1170" fmla="*/ 2137697 h 2393017"/>
              <a:gd name="connsiteX1171" fmla="*/ 507848 w 2300369"/>
              <a:gd name="connsiteY1171" fmla="*/ 2148262 h 2393017"/>
              <a:gd name="connsiteX1172" fmla="*/ 491999 w 2300369"/>
              <a:gd name="connsiteY1172" fmla="*/ 2142978 h 2393017"/>
              <a:gd name="connsiteX1173" fmla="*/ 490239 w 2300369"/>
              <a:gd name="connsiteY1173" fmla="*/ 2150023 h 2393017"/>
              <a:gd name="connsiteX1174" fmla="*/ 460305 w 2300369"/>
              <a:gd name="connsiteY1174" fmla="*/ 2137697 h 2393017"/>
              <a:gd name="connsiteX1175" fmla="*/ 423327 w 2300369"/>
              <a:gd name="connsiteY1175" fmla="*/ 2088391 h 2393017"/>
              <a:gd name="connsiteX1176" fmla="*/ 414523 w 2300369"/>
              <a:gd name="connsiteY1176" fmla="*/ 2083109 h 2393017"/>
              <a:gd name="connsiteX1177" fmla="*/ 400436 w 2300369"/>
              <a:gd name="connsiteY1177" fmla="*/ 2061981 h 2393017"/>
              <a:gd name="connsiteX1178" fmla="*/ 377547 w 2300369"/>
              <a:gd name="connsiteY1178" fmla="*/ 2010915 h 2393017"/>
              <a:gd name="connsiteX1179" fmla="*/ 391634 w 2300369"/>
              <a:gd name="connsiteY1179" fmla="*/ 2021480 h 2393017"/>
              <a:gd name="connsiteX1180" fmla="*/ 421567 w 2300369"/>
              <a:gd name="connsiteY1180" fmla="*/ 2047894 h 2393017"/>
              <a:gd name="connsiteX1181" fmla="*/ 455024 w 2300369"/>
              <a:gd name="connsiteY1181" fmla="*/ 2077828 h 2393017"/>
              <a:gd name="connsiteX1182" fmla="*/ 497283 w 2300369"/>
              <a:gd name="connsiteY1182" fmla="*/ 2107761 h 2393017"/>
              <a:gd name="connsiteX1183" fmla="*/ 497283 w 2300369"/>
              <a:gd name="connsiteY1183" fmla="*/ 2104240 h 2393017"/>
              <a:gd name="connsiteX1184" fmla="*/ 490239 w 2300369"/>
              <a:gd name="connsiteY1184" fmla="*/ 2098956 h 2393017"/>
              <a:gd name="connsiteX1185" fmla="*/ 495522 w 2300369"/>
              <a:gd name="connsiteY1185" fmla="*/ 2100719 h 2393017"/>
              <a:gd name="connsiteX1186" fmla="*/ 495522 w 2300369"/>
              <a:gd name="connsiteY1186" fmla="*/ 2095435 h 2393017"/>
              <a:gd name="connsiteX1187" fmla="*/ 495522 w 2300369"/>
              <a:gd name="connsiteY1187" fmla="*/ 2084870 h 2393017"/>
              <a:gd name="connsiteX1188" fmla="*/ 483196 w 2300369"/>
              <a:gd name="connsiteY1188" fmla="*/ 2054937 h 2393017"/>
              <a:gd name="connsiteX1189" fmla="*/ 476152 w 2300369"/>
              <a:gd name="connsiteY1189" fmla="*/ 2023243 h 2393017"/>
              <a:gd name="connsiteX1190" fmla="*/ 484957 w 2300369"/>
              <a:gd name="connsiteY1190" fmla="*/ 2002112 h 2393017"/>
              <a:gd name="connsiteX1191" fmla="*/ 474392 w 2300369"/>
              <a:gd name="connsiteY1191" fmla="*/ 1991547 h 2393017"/>
              <a:gd name="connsiteX1192" fmla="*/ 472631 w 2300369"/>
              <a:gd name="connsiteY1192" fmla="*/ 1982742 h 2393017"/>
              <a:gd name="connsiteX1193" fmla="*/ 483196 w 2300369"/>
              <a:gd name="connsiteY1193" fmla="*/ 1993307 h 2393017"/>
              <a:gd name="connsiteX1194" fmla="*/ 488478 w 2300369"/>
              <a:gd name="connsiteY1194" fmla="*/ 1996828 h 2393017"/>
              <a:gd name="connsiteX1195" fmla="*/ 488478 w 2300369"/>
              <a:gd name="connsiteY1195" fmla="*/ 1988026 h 2393017"/>
              <a:gd name="connsiteX1196" fmla="*/ 484957 w 2300369"/>
              <a:gd name="connsiteY1196" fmla="*/ 1982742 h 2393017"/>
              <a:gd name="connsiteX1197" fmla="*/ 486717 w 2300369"/>
              <a:gd name="connsiteY1197" fmla="*/ 1973939 h 2393017"/>
              <a:gd name="connsiteX1198" fmla="*/ 472631 w 2300369"/>
              <a:gd name="connsiteY1198" fmla="*/ 1970418 h 2393017"/>
              <a:gd name="connsiteX1199" fmla="*/ 447979 w 2300369"/>
              <a:gd name="connsiteY1199" fmla="*/ 1989786 h 2393017"/>
              <a:gd name="connsiteX1200" fmla="*/ 440937 w 2300369"/>
              <a:gd name="connsiteY1200" fmla="*/ 1996828 h 2393017"/>
              <a:gd name="connsiteX1201" fmla="*/ 437414 w 2300369"/>
              <a:gd name="connsiteY1201" fmla="*/ 1998591 h 2393017"/>
              <a:gd name="connsiteX1202" fmla="*/ 435653 w 2300369"/>
              <a:gd name="connsiteY1202" fmla="*/ 1995070 h 2393017"/>
              <a:gd name="connsiteX1203" fmla="*/ 439174 w 2300369"/>
              <a:gd name="connsiteY1203" fmla="*/ 1975700 h 2393017"/>
              <a:gd name="connsiteX1204" fmla="*/ 444458 w 2300369"/>
              <a:gd name="connsiteY1204" fmla="*/ 1963374 h 2393017"/>
              <a:gd name="connsiteX1205" fmla="*/ 444458 w 2300369"/>
              <a:gd name="connsiteY1205" fmla="*/ 1958090 h 2393017"/>
              <a:gd name="connsiteX1206" fmla="*/ 435653 w 2300369"/>
              <a:gd name="connsiteY1206" fmla="*/ 1951048 h 2393017"/>
              <a:gd name="connsiteX1207" fmla="*/ 432132 w 2300369"/>
              <a:gd name="connsiteY1207" fmla="*/ 1942243 h 2393017"/>
              <a:gd name="connsiteX1208" fmla="*/ 418046 w 2300369"/>
              <a:gd name="connsiteY1208" fmla="*/ 1931680 h 2393017"/>
              <a:gd name="connsiteX1209" fmla="*/ 416285 w 2300369"/>
              <a:gd name="connsiteY1209" fmla="*/ 1928157 h 2393017"/>
              <a:gd name="connsiteX1210" fmla="*/ 414523 w 2300369"/>
              <a:gd name="connsiteY1210" fmla="*/ 1929917 h 2393017"/>
              <a:gd name="connsiteX1211" fmla="*/ 411002 w 2300369"/>
              <a:gd name="connsiteY1211" fmla="*/ 1938722 h 2393017"/>
              <a:gd name="connsiteX1212" fmla="*/ 402199 w 2300369"/>
              <a:gd name="connsiteY1212" fmla="*/ 1963374 h 2393017"/>
              <a:gd name="connsiteX1213" fmla="*/ 414523 w 2300369"/>
              <a:gd name="connsiteY1213" fmla="*/ 1984505 h 2393017"/>
              <a:gd name="connsiteX1214" fmla="*/ 435653 w 2300369"/>
              <a:gd name="connsiteY1214" fmla="*/ 2009156 h 2393017"/>
              <a:gd name="connsiteX1215" fmla="*/ 439174 w 2300369"/>
              <a:gd name="connsiteY1215" fmla="*/ 2012677 h 2393017"/>
              <a:gd name="connsiteX1216" fmla="*/ 437414 w 2300369"/>
              <a:gd name="connsiteY1216" fmla="*/ 2012677 h 2393017"/>
              <a:gd name="connsiteX1217" fmla="*/ 440937 w 2300369"/>
              <a:gd name="connsiteY1217" fmla="*/ 2017959 h 2393017"/>
              <a:gd name="connsiteX1218" fmla="*/ 447979 w 2300369"/>
              <a:gd name="connsiteY1218" fmla="*/ 2025001 h 2393017"/>
              <a:gd name="connsiteX1219" fmla="*/ 456782 w 2300369"/>
              <a:gd name="connsiteY1219" fmla="*/ 2033808 h 2393017"/>
              <a:gd name="connsiteX1220" fmla="*/ 456782 w 2300369"/>
              <a:gd name="connsiteY1220" fmla="*/ 2035566 h 2393017"/>
              <a:gd name="connsiteX1221" fmla="*/ 470871 w 2300369"/>
              <a:gd name="connsiteY1221" fmla="*/ 2053176 h 2393017"/>
              <a:gd name="connsiteX1222" fmla="*/ 453261 w 2300369"/>
              <a:gd name="connsiteY1222" fmla="*/ 2040850 h 2393017"/>
              <a:gd name="connsiteX1223" fmla="*/ 451500 w 2300369"/>
              <a:gd name="connsiteY1223" fmla="*/ 2042611 h 2393017"/>
              <a:gd name="connsiteX1224" fmla="*/ 449740 w 2300369"/>
              <a:gd name="connsiteY1224" fmla="*/ 2049653 h 2393017"/>
              <a:gd name="connsiteX1225" fmla="*/ 444458 w 2300369"/>
              <a:gd name="connsiteY1225" fmla="*/ 2051416 h 2393017"/>
              <a:gd name="connsiteX1226" fmla="*/ 418046 w 2300369"/>
              <a:gd name="connsiteY1226" fmla="*/ 2026764 h 2393017"/>
              <a:gd name="connsiteX1227" fmla="*/ 396915 w 2300369"/>
              <a:gd name="connsiteY1227" fmla="*/ 2000351 h 2393017"/>
              <a:gd name="connsiteX1228" fmla="*/ 372263 w 2300369"/>
              <a:gd name="connsiteY1228" fmla="*/ 1980981 h 2393017"/>
              <a:gd name="connsiteX1229" fmla="*/ 351133 w 2300369"/>
              <a:gd name="connsiteY1229" fmla="*/ 1947525 h 2393017"/>
              <a:gd name="connsiteX1230" fmla="*/ 347612 w 2300369"/>
              <a:gd name="connsiteY1230" fmla="*/ 1942243 h 2393017"/>
              <a:gd name="connsiteX1231" fmla="*/ 338809 w 2300369"/>
              <a:gd name="connsiteY1231" fmla="*/ 1914070 h 2393017"/>
              <a:gd name="connsiteX1232" fmla="*/ 322960 w 2300369"/>
              <a:gd name="connsiteY1232" fmla="*/ 1894700 h 2393017"/>
              <a:gd name="connsiteX1233" fmla="*/ 296547 w 2300369"/>
              <a:gd name="connsiteY1233" fmla="*/ 1870048 h 2393017"/>
              <a:gd name="connsiteX1234" fmla="*/ 293026 w 2300369"/>
              <a:gd name="connsiteY1234" fmla="*/ 1840115 h 2393017"/>
              <a:gd name="connsiteX1235" fmla="*/ 296547 w 2300369"/>
              <a:gd name="connsiteY1235" fmla="*/ 1799616 h 2393017"/>
              <a:gd name="connsiteX1236" fmla="*/ 294787 w 2300369"/>
              <a:gd name="connsiteY1236" fmla="*/ 1796095 h 2393017"/>
              <a:gd name="connsiteX1237" fmla="*/ 291266 w 2300369"/>
              <a:gd name="connsiteY1237" fmla="*/ 1801377 h 2393017"/>
              <a:gd name="connsiteX1238" fmla="*/ 285984 w 2300369"/>
              <a:gd name="connsiteY1238" fmla="*/ 1804900 h 2393017"/>
              <a:gd name="connsiteX1239" fmla="*/ 266614 w 2300369"/>
              <a:gd name="connsiteY1239" fmla="*/ 1773204 h 2393017"/>
              <a:gd name="connsiteX1240" fmla="*/ 263091 w 2300369"/>
              <a:gd name="connsiteY1240" fmla="*/ 1757357 h 2393017"/>
              <a:gd name="connsiteX1241" fmla="*/ 254288 w 2300369"/>
              <a:gd name="connsiteY1241" fmla="*/ 1732705 h 2393017"/>
              <a:gd name="connsiteX1242" fmla="*/ 241962 w 2300369"/>
              <a:gd name="connsiteY1242" fmla="*/ 1706293 h 2393017"/>
              <a:gd name="connsiteX1243" fmla="*/ 238441 w 2300369"/>
              <a:gd name="connsiteY1243" fmla="*/ 1697488 h 2393017"/>
              <a:gd name="connsiteX1244" fmla="*/ 220832 w 2300369"/>
              <a:gd name="connsiteY1244" fmla="*/ 1664034 h 2393017"/>
              <a:gd name="connsiteX1245" fmla="*/ 208508 w 2300369"/>
              <a:gd name="connsiteY1245" fmla="*/ 1632337 h 2393017"/>
              <a:gd name="connsiteX1246" fmla="*/ 190898 w 2300369"/>
              <a:gd name="connsiteY1246" fmla="*/ 1612967 h 2393017"/>
              <a:gd name="connsiteX1247" fmla="*/ 190898 w 2300369"/>
              <a:gd name="connsiteY1247" fmla="*/ 1602402 h 2393017"/>
              <a:gd name="connsiteX1248" fmla="*/ 176812 w 2300369"/>
              <a:gd name="connsiteY1248" fmla="*/ 1583034 h 2393017"/>
              <a:gd name="connsiteX1249" fmla="*/ 175051 w 2300369"/>
              <a:gd name="connsiteY1249" fmla="*/ 1581273 h 2393017"/>
              <a:gd name="connsiteX1250" fmla="*/ 173291 w 2300369"/>
              <a:gd name="connsiteY1250" fmla="*/ 1583034 h 2393017"/>
              <a:gd name="connsiteX1251" fmla="*/ 173291 w 2300369"/>
              <a:gd name="connsiteY1251" fmla="*/ 1618251 h 2393017"/>
              <a:gd name="connsiteX1252" fmla="*/ 173291 w 2300369"/>
              <a:gd name="connsiteY1252" fmla="*/ 1632337 h 2393017"/>
              <a:gd name="connsiteX1253" fmla="*/ 155683 w 2300369"/>
              <a:gd name="connsiteY1253" fmla="*/ 1648184 h 2393017"/>
              <a:gd name="connsiteX1254" fmla="*/ 146878 w 2300369"/>
              <a:gd name="connsiteY1254" fmla="*/ 1646424 h 2393017"/>
              <a:gd name="connsiteX1255" fmla="*/ 143355 w 2300369"/>
              <a:gd name="connsiteY1255" fmla="*/ 1625295 h 2393017"/>
              <a:gd name="connsiteX1256" fmla="*/ 148639 w 2300369"/>
              <a:gd name="connsiteY1256" fmla="*/ 1609446 h 2393017"/>
              <a:gd name="connsiteX1257" fmla="*/ 143355 w 2300369"/>
              <a:gd name="connsiteY1257" fmla="*/ 1600644 h 2393017"/>
              <a:gd name="connsiteX1258" fmla="*/ 138074 w 2300369"/>
              <a:gd name="connsiteY1258" fmla="*/ 1591839 h 2393017"/>
              <a:gd name="connsiteX1259" fmla="*/ 127511 w 2300369"/>
              <a:gd name="connsiteY1259" fmla="*/ 1560143 h 2393017"/>
              <a:gd name="connsiteX1260" fmla="*/ 131032 w 2300369"/>
              <a:gd name="connsiteY1260" fmla="*/ 1540775 h 2393017"/>
              <a:gd name="connsiteX1261" fmla="*/ 127511 w 2300369"/>
              <a:gd name="connsiteY1261" fmla="*/ 1528449 h 2393017"/>
              <a:gd name="connsiteX1262" fmla="*/ 125748 w 2300369"/>
              <a:gd name="connsiteY1262" fmla="*/ 1524925 h 2393017"/>
              <a:gd name="connsiteX1263" fmla="*/ 120466 w 2300369"/>
              <a:gd name="connsiteY1263" fmla="*/ 1512602 h 2393017"/>
              <a:gd name="connsiteX1264" fmla="*/ 95814 w 2300369"/>
              <a:gd name="connsiteY1264" fmla="*/ 1500274 h 2393017"/>
              <a:gd name="connsiteX1265" fmla="*/ 71163 w 2300369"/>
              <a:gd name="connsiteY1265" fmla="*/ 1486187 h 2393017"/>
              <a:gd name="connsiteX1266" fmla="*/ 67642 w 2300369"/>
              <a:gd name="connsiteY1266" fmla="*/ 1480906 h 2393017"/>
              <a:gd name="connsiteX1267" fmla="*/ 53555 w 2300369"/>
              <a:gd name="connsiteY1267" fmla="*/ 1431604 h 2393017"/>
              <a:gd name="connsiteX1268" fmla="*/ 46511 w 2300369"/>
              <a:gd name="connsiteY1268" fmla="*/ 1401669 h 2393017"/>
              <a:gd name="connsiteX1269" fmla="*/ 39469 w 2300369"/>
              <a:gd name="connsiteY1269" fmla="*/ 1391103 h 2393017"/>
              <a:gd name="connsiteX1270" fmla="*/ 21859 w 2300369"/>
              <a:gd name="connsiteY1270" fmla="*/ 1364691 h 2393017"/>
              <a:gd name="connsiteX1271" fmla="*/ 20098 w 2300369"/>
              <a:gd name="connsiteY1271" fmla="*/ 1336518 h 2393017"/>
              <a:gd name="connsiteX1272" fmla="*/ 16577 w 2300369"/>
              <a:gd name="connsiteY1272" fmla="*/ 1317148 h 2393017"/>
              <a:gd name="connsiteX1273" fmla="*/ 18338 w 2300369"/>
              <a:gd name="connsiteY1273" fmla="*/ 1308345 h 2393017"/>
              <a:gd name="connsiteX1274" fmla="*/ 20098 w 2300369"/>
              <a:gd name="connsiteY1274" fmla="*/ 1297780 h 2393017"/>
              <a:gd name="connsiteX1275" fmla="*/ 13054 w 2300369"/>
              <a:gd name="connsiteY1275" fmla="*/ 1239672 h 2393017"/>
              <a:gd name="connsiteX1276" fmla="*/ 13054 w 2300369"/>
              <a:gd name="connsiteY1276" fmla="*/ 1225585 h 2393017"/>
              <a:gd name="connsiteX1277" fmla="*/ 4252 w 2300369"/>
              <a:gd name="connsiteY1277" fmla="*/ 1216783 h 2393017"/>
              <a:gd name="connsiteX1278" fmla="*/ 731 w 2300369"/>
              <a:gd name="connsiteY1278" fmla="*/ 1207978 h 2393017"/>
              <a:gd name="connsiteX1279" fmla="*/ 7773 w 2300369"/>
              <a:gd name="connsiteY1279" fmla="*/ 1171000 h 2393017"/>
              <a:gd name="connsiteX1280" fmla="*/ 731 w 2300369"/>
              <a:gd name="connsiteY1280" fmla="*/ 1134022 h 2393017"/>
              <a:gd name="connsiteX1281" fmla="*/ 731 w 2300369"/>
              <a:gd name="connsiteY1281" fmla="*/ 1112892 h 2393017"/>
              <a:gd name="connsiteX1282" fmla="*/ 2489 w 2300369"/>
              <a:gd name="connsiteY1282" fmla="*/ 1107610 h 2393017"/>
              <a:gd name="connsiteX1283" fmla="*/ 13054 w 2300369"/>
              <a:gd name="connsiteY1283" fmla="*/ 1091763 h 2393017"/>
              <a:gd name="connsiteX1284" fmla="*/ 18338 w 2300369"/>
              <a:gd name="connsiteY1284" fmla="*/ 1061830 h 2393017"/>
              <a:gd name="connsiteX1285" fmla="*/ 18338 w 2300369"/>
              <a:gd name="connsiteY1285" fmla="*/ 1033655 h 2393017"/>
              <a:gd name="connsiteX1286" fmla="*/ 30664 w 2300369"/>
              <a:gd name="connsiteY1286" fmla="*/ 987875 h 2393017"/>
              <a:gd name="connsiteX1287" fmla="*/ 28903 w 2300369"/>
              <a:gd name="connsiteY1287" fmla="*/ 973788 h 2393017"/>
              <a:gd name="connsiteX1288" fmla="*/ 35945 w 2300369"/>
              <a:gd name="connsiteY1288" fmla="*/ 968504 h 2393017"/>
              <a:gd name="connsiteX1289" fmla="*/ 37706 w 2300369"/>
              <a:gd name="connsiteY1289" fmla="*/ 963223 h 2393017"/>
              <a:gd name="connsiteX1290" fmla="*/ 37706 w 2300369"/>
              <a:gd name="connsiteY1290" fmla="*/ 964983 h 2393017"/>
              <a:gd name="connsiteX1291" fmla="*/ 41227 w 2300369"/>
              <a:gd name="connsiteY1291" fmla="*/ 959702 h 2393017"/>
              <a:gd name="connsiteX1292" fmla="*/ 53555 w 2300369"/>
              <a:gd name="connsiteY1292" fmla="*/ 947374 h 2393017"/>
              <a:gd name="connsiteX1293" fmla="*/ 53555 w 2300369"/>
              <a:gd name="connsiteY1293" fmla="*/ 929766 h 2393017"/>
              <a:gd name="connsiteX1294" fmla="*/ 60597 w 2300369"/>
              <a:gd name="connsiteY1294" fmla="*/ 922722 h 2393017"/>
              <a:gd name="connsiteX1295" fmla="*/ 65879 w 2300369"/>
              <a:gd name="connsiteY1295" fmla="*/ 920964 h 2393017"/>
              <a:gd name="connsiteX1296" fmla="*/ 88772 w 2300369"/>
              <a:gd name="connsiteY1296" fmla="*/ 883984 h 2393017"/>
              <a:gd name="connsiteX1297" fmla="*/ 99335 w 2300369"/>
              <a:gd name="connsiteY1297" fmla="*/ 868137 h 2393017"/>
              <a:gd name="connsiteX1298" fmla="*/ 108140 w 2300369"/>
              <a:gd name="connsiteY1298" fmla="*/ 862855 h 2393017"/>
              <a:gd name="connsiteX1299" fmla="*/ 113422 w 2300369"/>
              <a:gd name="connsiteY1299" fmla="*/ 847008 h 2393017"/>
              <a:gd name="connsiteX1300" fmla="*/ 115182 w 2300369"/>
              <a:gd name="connsiteY1300" fmla="*/ 843487 h 2393017"/>
              <a:gd name="connsiteX1301" fmla="*/ 111661 w 2300369"/>
              <a:gd name="connsiteY1301" fmla="*/ 838203 h 2393017"/>
              <a:gd name="connsiteX1302" fmla="*/ 116945 w 2300369"/>
              <a:gd name="connsiteY1302" fmla="*/ 838203 h 2393017"/>
              <a:gd name="connsiteX1303" fmla="*/ 199703 w 2300369"/>
              <a:gd name="connsiteY1303" fmla="*/ 690293 h 2393017"/>
              <a:gd name="connsiteX1304" fmla="*/ 227876 w 2300369"/>
              <a:gd name="connsiteY1304" fmla="*/ 633947 h 2393017"/>
              <a:gd name="connsiteX1305" fmla="*/ 236681 w 2300369"/>
              <a:gd name="connsiteY1305" fmla="*/ 630426 h 2393017"/>
              <a:gd name="connsiteX1306" fmla="*/ 247246 w 2300369"/>
              <a:gd name="connsiteY1306" fmla="*/ 642752 h 2393017"/>
              <a:gd name="connsiteX1307" fmla="*/ 224355 w 2300369"/>
              <a:gd name="connsiteY1307" fmla="*/ 669164 h 2393017"/>
              <a:gd name="connsiteX1308" fmla="*/ 160965 w 2300369"/>
              <a:gd name="connsiteY1308" fmla="*/ 790660 h 2393017"/>
              <a:gd name="connsiteX1309" fmla="*/ 155683 w 2300369"/>
              <a:gd name="connsiteY1309" fmla="*/ 810031 h 2393017"/>
              <a:gd name="connsiteX1310" fmla="*/ 169770 w 2300369"/>
              <a:gd name="connsiteY1310" fmla="*/ 797705 h 2393017"/>
              <a:gd name="connsiteX1311" fmla="*/ 172513 w 2300369"/>
              <a:gd name="connsiteY1311" fmla="*/ 793394 h 2393017"/>
              <a:gd name="connsiteX1312" fmla="*/ 172324 w 2300369"/>
              <a:gd name="connsiteY1312" fmla="*/ 793583 h 2393017"/>
              <a:gd name="connsiteX1313" fmla="*/ 169100 w 2300369"/>
              <a:gd name="connsiteY1313" fmla="*/ 791972 h 2393017"/>
              <a:gd name="connsiteX1314" fmla="*/ 173417 w 2300369"/>
              <a:gd name="connsiteY1314" fmla="*/ 791972 h 2393017"/>
              <a:gd name="connsiteX1315" fmla="*/ 182093 w 2300369"/>
              <a:gd name="connsiteY1315" fmla="*/ 778334 h 2393017"/>
              <a:gd name="connsiteX1316" fmla="*/ 185617 w 2300369"/>
              <a:gd name="connsiteY1316" fmla="*/ 767769 h 2393017"/>
              <a:gd name="connsiteX1317" fmla="*/ 206745 w 2300369"/>
              <a:gd name="connsiteY1317" fmla="*/ 755445 h 2393017"/>
              <a:gd name="connsiteX1318" fmla="*/ 208508 w 2300369"/>
              <a:gd name="connsiteY1318" fmla="*/ 744880 h 2393017"/>
              <a:gd name="connsiteX1319" fmla="*/ 220832 w 2300369"/>
              <a:gd name="connsiteY1319" fmla="*/ 721989 h 2393017"/>
              <a:gd name="connsiteX1320" fmla="*/ 224355 w 2300369"/>
              <a:gd name="connsiteY1320" fmla="*/ 720228 h 2393017"/>
              <a:gd name="connsiteX1321" fmla="*/ 226115 w 2300369"/>
              <a:gd name="connsiteY1321" fmla="*/ 727270 h 2393017"/>
              <a:gd name="connsiteX1322" fmla="*/ 224355 w 2300369"/>
              <a:gd name="connsiteY1322" fmla="*/ 734315 h 2393017"/>
              <a:gd name="connsiteX1323" fmla="*/ 227876 w 2300369"/>
              <a:gd name="connsiteY1323" fmla="*/ 744880 h 2393017"/>
              <a:gd name="connsiteX1324" fmla="*/ 236681 w 2300369"/>
              <a:gd name="connsiteY1324" fmla="*/ 743117 h 2393017"/>
              <a:gd name="connsiteX1325" fmla="*/ 249004 w 2300369"/>
              <a:gd name="connsiteY1325" fmla="*/ 730794 h 2393017"/>
              <a:gd name="connsiteX1326" fmla="*/ 256049 w 2300369"/>
              <a:gd name="connsiteY1326" fmla="*/ 721989 h 2393017"/>
              <a:gd name="connsiteX1327" fmla="*/ 280701 w 2300369"/>
              <a:gd name="connsiteY1327" fmla="*/ 693814 h 2393017"/>
              <a:gd name="connsiteX1328" fmla="*/ 301829 w 2300369"/>
              <a:gd name="connsiteY1328" fmla="*/ 676206 h 2393017"/>
              <a:gd name="connsiteX1329" fmla="*/ 344091 w 2300369"/>
              <a:gd name="connsiteY1329" fmla="*/ 648033 h 2393017"/>
              <a:gd name="connsiteX1330" fmla="*/ 347612 w 2300369"/>
              <a:gd name="connsiteY1330" fmla="*/ 642752 h 2393017"/>
              <a:gd name="connsiteX1331" fmla="*/ 361698 w 2300369"/>
              <a:gd name="connsiteY1331" fmla="*/ 635707 h 2393017"/>
              <a:gd name="connsiteX1332" fmla="*/ 384589 w 2300369"/>
              <a:gd name="connsiteY1332" fmla="*/ 609295 h 2393017"/>
              <a:gd name="connsiteX1333" fmla="*/ 391634 w 2300369"/>
              <a:gd name="connsiteY1333" fmla="*/ 607535 h 2393017"/>
              <a:gd name="connsiteX1334" fmla="*/ 412764 w 2300369"/>
              <a:gd name="connsiteY1334" fmla="*/ 591685 h 2393017"/>
              <a:gd name="connsiteX1335" fmla="*/ 425088 w 2300369"/>
              <a:gd name="connsiteY1335" fmla="*/ 581122 h 2393017"/>
              <a:gd name="connsiteX1336" fmla="*/ 439174 w 2300369"/>
              <a:gd name="connsiteY1336" fmla="*/ 577599 h 2393017"/>
              <a:gd name="connsiteX1337" fmla="*/ 442695 w 2300369"/>
              <a:gd name="connsiteY1337" fmla="*/ 572317 h 2393017"/>
              <a:gd name="connsiteX1338" fmla="*/ 449740 w 2300369"/>
              <a:gd name="connsiteY1338" fmla="*/ 567036 h 2393017"/>
              <a:gd name="connsiteX1339" fmla="*/ 481434 w 2300369"/>
              <a:gd name="connsiteY1339" fmla="*/ 559992 h 2393017"/>
              <a:gd name="connsiteX1340" fmla="*/ 484957 w 2300369"/>
              <a:gd name="connsiteY1340" fmla="*/ 556471 h 2393017"/>
              <a:gd name="connsiteX1341" fmla="*/ 486717 w 2300369"/>
              <a:gd name="connsiteY1341" fmla="*/ 552947 h 2393017"/>
              <a:gd name="connsiteX1342" fmla="*/ 488478 w 2300369"/>
              <a:gd name="connsiteY1342" fmla="*/ 552947 h 2393017"/>
              <a:gd name="connsiteX1343" fmla="*/ 511369 w 2300369"/>
              <a:gd name="connsiteY1343" fmla="*/ 533579 h 2393017"/>
              <a:gd name="connsiteX1344" fmla="*/ 514890 w 2300369"/>
              <a:gd name="connsiteY1344" fmla="*/ 528298 h 2393017"/>
              <a:gd name="connsiteX1345" fmla="*/ 543065 w 2300369"/>
              <a:gd name="connsiteY1345" fmla="*/ 510688 h 2393017"/>
              <a:gd name="connsiteX1346" fmla="*/ 544824 w 2300369"/>
              <a:gd name="connsiteY1346" fmla="*/ 510688 h 2393017"/>
              <a:gd name="connsiteX1347" fmla="*/ 551868 w 2300369"/>
              <a:gd name="connsiteY1347" fmla="*/ 501885 h 2393017"/>
              <a:gd name="connsiteX1348" fmla="*/ 576520 w 2300369"/>
              <a:gd name="connsiteY1348" fmla="*/ 475471 h 2393017"/>
              <a:gd name="connsiteX1349" fmla="*/ 544824 w 2300369"/>
              <a:gd name="connsiteY1349" fmla="*/ 468429 h 2393017"/>
              <a:gd name="connsiteX1350" fmla="*/ 576520 w 2300369"/>
              <a:gd name="connsiteY1350" fmla="*/ 470189 h 2393017"/>
              <a:gd name="connsiteX1351" fmla="*/ 655757 w 2300369"/>
              <a:gd name="connsiteY1351" fmla="*/ 413844 h 2393017"/>
              <a:gd name="connsiteX1352" fmla="*/ 694495 w 2300369"/>
              <a:gd name="connsiteY1352" fmla="*/ 383908 h 2393017"/>
              <a:gd name="connsiteX1353" fmla="*/ 738515 w 2300369"/>
              <a:gd name="connsiteY1353" fmla="*/ 357498 h 2393017"/>
              <a:gd name="connsiteX1354" fmla="*/ 706821 w 2300369"/>
              <a:gd name="connsiteY1354" fmla="*/ 346933 h 2393017"/>
              <a:gd name="connsiteX1355" fmla="*/ 729712 w 2300369"/>
              <a:gd name="connsiteY1355" fmla="*/ 338128 h 2393017"/>
              <a:gd name="connsiteX1356" fmla="*/ 703298 w 2300369"/>
              <a:gd name="connsiteY1356" fmla="*/ 331083 h 2393017"/>
              <a:gd name="connsiteX1357" fmla="*/ 705060 w 2300369"/>
              <a:gd name="connsiteY1357" fmla="*/ 343409 h 2393017"/>
              <a:gd name="connsiteX1358" fmla="*/ 669843 w 2300369"/>
              <a:gd name="connsiteY1358" fmla="*/ 338128 h 2393017"/>
              <a:gd name="connsiteX1359" fmla="*/ 634628 w 2300369"/>
              <a:gd name="connsiteY1359" fmla="*/ 343409 h 2393017"/>
              <a:gd name="connsiteX1360" fmla="*/ 525456 w 2300369"/>
              <a:gd name="connsiteY1360" fmla="*/ 408560 h 2393017"/>
              <a:gd name="connsiteX1361" fmla="*/ 479675 w 2300369"/>
              <a:gd name="connsiteY1361" fmla="*/ 440256 h 2393017"/>
              <a:gd name="connsiteX1362" fmla="*/ 455024 w 2300369"/>
              <a:gd name="connsiteY1362" fmla="*/ 456103 h 2393017"/>
              <a:gd name="connsiteX1363" fmla="*/ 428609 w 2300369"/>
              <a:gd name="connsiteY1363" fmla="*/ 471950 h 2393017"/>
              <a:gd name="connsiteX1364" fmla="*/ 375784 w 2300369"/>
              <a:gd name="connsiteY1364" fmla="*/ 517732 h 2393017"/>
              <a:gd name="connsiteX1365" fmla="*/ 328614 w 2300369"/>
              <a:gd name="connsiteY1365" fmla="*/ 558164 h 2393017"/>
              <a:gd name="connsiteX1366" fmla="*/ 353995 w 2300369"/>
              <a:gd name="connsiteY1366" fmla="*/ 529398 h 2393017"/>
              <a:gd name="connsiteX1367" fmla="*/ 423327 w 2300369"/>
              <a:gd name="connsiteY1367" fmla="*/ 464908 h 2393017"/>
              <a:gd name="connsiteX1368" fmla="*/ 506085 w 2300369"/>
              <a:gd name="connsiteY1368" fmla="*/ 405039 h 2393017"/>
              <a:gd name="connsiteX1369" fmla="*/ 518414 w 2300369"/>
              <a:gd name="connsiteY1369" fmla="*/ 390952 h 2393017"/>
              <a:gd name="connsiteX1370" fmla="*/ 671604 w 2300369"/>
              <a:gd name="connsiteY1370" fmla="*/ 301150 h 2393017"/>
              <a:gd name="connsiteX1371" fmla="*/ 632865 w 2300369"/>
              <a:gd name="connsiteY1371" fmla="*/ 290585 h 2393017"/>
              <a:gd name="connsiteX1372" fmla="*/ 499043 w 2300369"/>
              <a:gd name="connsiteY1372" fmla="*/ 376866 h 2393017"/>
              <a:gd name="connsiteX1373" fmla="*/ 548347 w 2300369"/>
              <a:gd name="connsiteY1373" fmla="*/ 309953 h 2393017"/>
              <a:gd name="connsiteX1374" fmla="*/ 583562 w 2300369"/>
              <a:gd name="connsiteY1374" fmla="*/ 299390 h 2393017"/>
              <a:gd name="connsiteX1375" fmla="*/ 761406 w 2300369"/>
              <a:gd name="connsiteY1375" fmla="*/ 211348 h 2393017"/>
              <a:gd name="connsiteX1376" fmla="*/ 958618 w 2300369"/>
              <a:gd name="connsiteY1376" fmla="*/ 179652 h 2393017"/>
              <a:gd name="connsiteX1377" fmla="*/ 962141 w 2300369"/>
              <a:gd name="connsiteY1377" fmla="*/ 181414 h 2393017"/>
              <a:gd name="connsiteX1378" fmla="*/ 918119 w 2300369"/>
              <a:gd name="connsiteY1378" fmla="*/ 195501 h 2393017"/>
              <a:gd name="connsiteX1379" fmla="*/ 932206 w 2300369"/>
              <a:gd name="connsiteY1379" fmla="*/ 188457 h 2393017"/>
              <a:gd name="connsiteX1380" fmla="*/ 895228 w 2300369"/>
              <a:gd name="connsiteY1380" fmla="*/ 186696 h 2393017"/>
              <a:gd name="connsiteX1381" fmla="*/ 893468 w 2300369"/>
              <a:gd name="connsiteY1381" fmla="*/ 195501 h 2393017"/>
              <a:gd name="connsiteX1382" fmla="*/ 858250 w 2300369"/>
              <a:gd name="connsiteY1382" fmla="*/ 197261 h 2393017"/>
              <a:gd name="connsiteX1383" fmla="*/ 845927 w 2300369"/>
              <a:gd name="connsiteY1383" fmla="*/ 211348 h 2393017"/>
              <a:gd name="connsiteX1384" fmla="*/ 875858 w 2300369"/>
              <a:gd name="connsiteY1384" fmla="*/ 202543 h 2393017"/>
              <a:gd name="connsiteX1385" fmla="*/ 898751 w 2300369"/>
              <a:gd name="connsiteY1385" fmla="*/ 213108 h 2393017"/>
              <a:gd name="connsiteX1386" fmla="*/ 909315 w 2300369"/>
              <a:gd name="connsiteY1386" fmla="*/ 206066 h 2393017"/>
              <a:gd name="connsiteX1387" fmla="*/ 911075 w 2300369"/>
              <a:gd name="connsiteY1387" fmla="*/ 213108 h 2393017"/>
              <a:gd name="connsiteX1388" fmla="*/ 944532 w 2300369"/>
              <a:gd name="connsiteY1388" fmla="*/ 213108 h 2393017"/>
              <a:gd name="connsiteX1389" fmla="*/ 967423 w 2300369"/>
              <a:gd name="connsiteY1389" fmla="*/ 199022 h 2393017"/>
              <a:gd name="connsiteX1390" fmla="*/ 1069549 w 2300369"/>
              <a:gd name="connsiteY1390" fmla="*/ 188457 h 2393017"/>
              <a:gd name="connsiteX1391" fmla="*/ 1111810 w 2300369"/>
              <a:gd name="connsiteY1391" fmla="*/ 191980 h 2393017"/>
              <a:gd name="connsiteX1392" fmla="*/ 1138223 w 2300369"/>
              <a:gd name="connsiteY1392" fmla="*/ 190217 h 2393017"/>
              <a:gd name="connsiteX1393" fmla="*/ 1166395 w 2300369"/>
              <a:gd name="connsiteY1393" fmla="*/ 188457 h 2393017"/>
              <a:gd name="connsiteX1394" fmla="*/ 1265003 w 2300369"/>
              <a:gd name="connsiteY1394" fmla="*/ 207827 h 2393017"/>
              <a:gd name="connsiteX1395" fmla="*/ 1316065 w 2300369"/>
              <a:gd name="connsiteY1395" fmla="*/ 213108 h 2393017"/>
              <a:gd name="connsiteX1396" fmla="*/ 1360087 w 2300369"/>
              <a:gd name="connsiteY1396" fmla="*/ 228955 h 2393017"/>
              <a:gd name="connsiteX1397" fmla="*/ 1576669 w 2300369"/>
              <a:gd name="connsiteY1397" fmla="*/ 290585 h 2393017"/>
              <a:gd name="connsiteX1398" fmla="*/ 1750990 w 2300369"/>
              <a:gd name="connsiteY1398" fmla="*/ 405039 h 2393017"/>
              <a:gd name="connsiteX1399" fmla="*/ 1759795 w 2300369"/>
              <a:gd name="connsiteY1399" fmla="*/ 410323 h 2393017"/>
              <a:gd name="connsiteX1400" fmla="*/ 1766837 w 2300369"/>
              <a:gd name="connsiteY1400" fmla="*/ 419125 h 2393017"/>
              <a:gd name="connsiteX1401" fmla="*/ 1791488 w 2300369"/>
              <a:gd name="connsiteY1401" fmla="*/ 431451 h 2393017"/>
              <a:gd name="connsiteX1402" fmla="*/ 1793251 w 2300369"/>
              <a:gd name="connsiteY1402" fmla="*/ 429691 h 2393017"/>
              <a:gd name="connsiteX1403" fmla="*/ 1795009 w 2300369"/>
              <a:gd name="connsiteY1403" fmla="*/ 433212 h 2393017"/>
              <a:gd name="connsiteX1404" fmla="*/ 1793251 w 2300369"/>
              <a:gd name="connsiteY1404" fmla="*/ 434974 h 2393017"/>
              <a:gd name="connsiteX1405" fmla="*/ 1800293 w 2300369"/>
              <a:gd name="connsiteY1405" fmla="*/ 440256 h 2393017"/>
              <a:gd name="connsiteX1406" fmla="*/ 1835511 w 2300369"/>
              <a:gd name="connsiteY1406" fmla="*/ 470189 h 2393017"/>
              <a:gd name="connsiteX1407" fmla="*/ 1830227 w 2300369"/>
              <a:gd name="connsiteY1407" fmla="*/ 461384 h 2393017"/>
              <a:gd name="connsiteX1408" fmla="*/ 1830227 w 2300369"/>
              <a:gd name="connsiteY1408" fmla="*/ 459626 h 2393017"/>
              <a:gd name="connsiteX1409" fmla="*/ 1816140 w 2300369"/>
              <a:gd name="connsiteY1409" fmla="*/ 449061 h 2393017"/>
              <a:gd name="connsiteX1410" fmla="*/ 1817903 w 2300369"/>
              <a:gd name="connsiteY1410" fmla="*/ 442016 h 2393017"/>
              <a:gd name="connsiteX1411" fmla="*/ 1831989 w 2300369"/>
              <a:gd name="connsiteY1411" fmla="*/ 456103 h 2393017"/>
              <a:gd name="connsiteX1412" fmla="*/ 1831989 w 2300369"/>
              <a:gd name="connsiteY1412" fmla="*/ 454342 h 2393017"/>
              <a:gd name="connsiteX1413" fmla="*/ 1833748 w 2300369"/>
              <a:gd name="connsiteY1413" fmla="*/ 452582 h 2393017"/>
              <a:gd name="connsiteX1414" fmla="*/ 1839031 w 2300369"/>
              <a:gd name="connsiteY1414" fmla="*/ 454342 h 2393017"/>
              <a:gd name="connsiteX1415" fmla="*/ 1842553 w 2300369"/>
              <a:gd name="connsiteY1415" fmla="*/ 477234 h 2393017"/>
              <a:gd name="connsiteX1416" fmla="*/ 1854879 w 2300369"/>
              <a:gd name="connsiteY1416" fmla="*/ 484276 h 2393017"/>
              <a:gd name="connsiteX1417" fmla="*/ 1858399 w 2300369"/>
              <a:gd name="connsiteY1417" fmla="*/ 477234 h 2393017"/>
              <a:gd name="connsiteX1418" fmla="*/ 1879530 w 2300369"/>
              <a:gd name="connsiteY1418" fmla="*/ 477234 h 2393017"/>
              <a:gd name="connsiteX1419" fmla="*/ 1888335 w 2300369"/>
              <a:gd name="connsiteY1419" fmla="*/ 491320 h 2393017"/>
              <a:gd name="connsiteX1420" fmla="*/ 1900661 w 2300369"/>
              <a:gd name="connsiteY1420" fmla="*/ 498364 h 2393017"/>
              <a:gd name="connsiteX1421" fmla="*/ 1898901 w 2300369"/>
              <a:gd name="connsiteY1421" fmla="*/ 493081 h 2393017"/>
              <a:gd name="connsiteX1422" fmla="*/ 1902421 w 2300369"/>
              <a:gd name="connsiteY1422" fmla="*/ 496602 h 2393017"/>
              <a:gd name="connsiteX1423" fmla="*/ 1904182 w 2300369"/>
              <a:gd name="connsiteY1423" fmla="*/ 500123 h 2393017"/>
              <a:gd name="connsiteX1424" fmla="*/ 1909466 w 2300369"/>
              <a:gd name="connsiteY1424" fmla="*/ 501885 h 2393017"/>
              <a:gd name="connsiteX1425" fmla="*/ 1905943 w 2300369"/>
              <a:gd name="connsiteY1425" fmla="*/ 498364 h 2393017"/>
              <a:gd name="connsiteX1426" fmla="*/ 1909466 w 2300369"/>
              <a:gd name="connsiteY1426" fmla="*/ 494841 h 2393017"/>
              <a:gd name="connsiteX1427" fmla="*/ 1912987 w 2300369"/>
              <a:gd name="connsiteY1427" fmla="*/ 503646 h 2393017"/>
              <a:gd name="connsiteX1428" fmla="*/ 1953486 w 2300369"/>
              <a:gd name="connsiteY1428" fmla="*/ 517732 h 2393017"/>
              <a:gd name="connsiteX1429" fmla="*/ 1953486 w 2300369"/>
              <a:gd name="connsiteY1429" fmla="*/ 512451 h 2393017"/>
              <a:gd name="connsiteX1430" fmla="*/ 1948204 w 2300369"/>
              <a:gd name="connsiteY1430" fmla="*/ 507167 h 2393017"/>
              <a:gd name="connsiteX1431" fmla="*/ 1951725 w 2300369"/>
              <a:gd name="connsiteY1431" fmla="*/ 508927 h 2393017"/>
              <a:gd name="connsiteX1432" fmla="*/ 1946441 w 2300369"/>
              <a:gd name="connsiteY1432" fmla="*/ 498364 h 2393017"/>
              <a:gd name="connsiteX1433" fmla="*/ 1951725 w 2300369"/>
              <a:gd name="connsiteY1433" fmla="*/ 500123 h 2393017"/>
              <a:gd name="connsiteX1434" fmla="*/ 1946441 w 2300369"/>
              <a:gd name="connsiteY1434" fmla="*/ 491320 h 2393017"/>
              <a:gd name="connsiteX1435" fmla="*/ 1921789 w 2300369"/>
              <a:gd name="connsiteY1435" fmla="*/ 468429 h 2393017"/>
              <a:gd name="connsiteX1436" fmla="*/ 1927073 w 2300369"/>
              <a:gd name="connsiteY1436" fmla="*/ 466668 h 2393017"/>
              <a:gd name="connsiteX1437" fmla="*/ 1897138 w 2300369"/>
              <a:gd name="connsiteY1437" fmla="*/ 440256 h 2393017"/>
              <a:gd name="connsiteX1438" fmla="*/ 1872486 w 2300369"/>
              <a:gd name="connsiteY1438" fmla="*/ 413844 h 2393017"/>
              <a:gd name="connsiteX1439" fmla="*/ 1879091 w 2300369"/>
              <a:gd name="connsiteY1439" fmla="*/ 419786 h 2393017"/>
              <a:gd name="connsiteX1440" fmla="*/ 1880936 w 2300369"/>
              <a:gd name="connsiteY1440" fmla="*/ 421765 h 2393017"/>
              <a:gd name="connsiteX1441" fmla="*/ 1888335 w 2300369"/>
              <a:gd name="connsiteY1441" fmla="*/ 429691 h 2393017"/>
              <a:gd name="connsiteX1442" fmla="*/ 1887033 w 2300369"/>
              <a:gd name="connsiteY1442" fmla="*/ 426844 h 2393017"/>
              <a:gd name="connsiteX1443" fmla="*/ 1879972 w 2300369"/>
              <a:gd name="connsiteY1443" fmla="*/ 411423 h 2393017"/>
              <a:gd name="connsiteX1444" fmla="*/ 1863683 w 2300369"/>
              <a:gd name="connsiteY1444" fmla="*/ 394473 h 2393017"/>
              <a:gd name="connsiteX1445" fmla="*/ 1883051 w 2300369"/>
              <a:gd name="connsiteY1445" fmla="*/ 397994 h 2393017"/>
              <a:gd name="connsiteX1446" fmla="*/ 1900661 w 2300369"/>
              <a:gd name="connsiteY1446" fmla="*/ 420888 h 2393017"/>
              <a:gd name="connsiteX1447" fmla="*/ 1925311 w 2300369"/>
              <a:gd name="connsiteY1447" fmla="*/ 442016 h 2393017"/>
              <a:gd name="connsiteX1448" fmla="*/ 1916508 w 2300369"/>
              <a:gd name="connsiteY1448" fmla="*/ 438495 h 2393017"/>
              <a:gd name="connsiteX1449" fmla="*/ 1942920 w 2300369"/>
              <a:gd name="connsiteY1449" fmla="*/ 461384 h 2393017"/>
              <a:gd name="connsiteX1450" fmla="*/ 1942920 w 2300369"/>
              <a:gd name="connsiteY1450" fmla="*/ 457863 h 2393017"/>
              <a:gd name="connsiteX1451" fmla="*/ 1904182 w 2300369"/>
              <a:gd name="connsiteY1451" fmla="*/ 410323 h 2393017"/>
              <a:gd name="connsiteX1452" fmla="*/ 1865444 w 2300369"/>
              <a:gd name="connsiteY1452" fmla="*/ 369822 h 2393017"/>
              <a:gd name="connsiteX1453" fmla="*/ 1814380 w 2300369"/>
              <a:gd name="connsiteY1453" fmla="*/ 345170 h 2393017"/>
              <a:gd name="connsiteX1454" fmla="*/ 1761555 w 2300369"/>
              <a:gd name="connsiteY1454" fmla="*/ 306432 h 2393017"/>
              <a:gd name="connsiteX1455" fmla="*/ 1758034 w 2300369"/>
              <a:gd name="connsiteY1455" fmla="*/ 290585 h 2393017"/>
              <a:gd name="connsiteX1456" fmla="*/ 1615407 w 2300369"/>
              <a:gd name="connsiteY1456" fmla="*/ 220153 h 2393017"/>
              <a:gd name="connsiteX1457" fmla="*/ 1456931 w 2300369"/>
              <a:gd name="connsiteY1457" fmla="*/ 195501 h 2393017"/>
              <a:gd name="connsiteX1458" fmla="*/ 1442845 w 2300369"/>
              <a:gd name="connsiteY1458" fmla="*/ 188457 h 2393017"/>
              <a:gd name="connsiteX1459" fmla="*/ 1427428 w 2300369"/>
              <a:gd name="connsiteY1459" fmla="*/ 188194 h 2393017"/>
              <a:gd name="connsiteX1460" fmla="*/ 1428148 w 2300369"/>
              <a:gd name="connsiteY1460" fmla="*/ 189043 h 2393017"/>
              <a:gd name="connsiteX1461" fmla="*/ 1425028 w 2300369"/>
              <a:gd name="connsiteY1461" fmla="*/ 188153 h 2393017"/>
              <a:gd name="connsiteX1462" fmla="*/ 1417093 w 2300369"/>
              <a:gd name="connsiteY1462" fmla="*/ 188017 h 2393017"/>
              <a:gd name="connsiteX1463" fmla="*/ 1390020 w 2300369"/>
              <a:gd name="connsiteY1463" fmla="*/ 184935 h 2393017"/>
              <a:gd name="connsiteX1464" fmla="*/ 1393541 w 2300369"/>
              <a:gd name="connsiteY1464" fmla="*/ 172610 h 2393017"/>
              <a:gd name="connsiteX1465" fmla="*/ 1695758 w 2300369"/>
              <a:gd name="connsiteY1465" fmla="*/ 164863 h 2393017"/>
              <a:gd name="connsiteX1466" fmla="*/ 1734448 w 2300369"/>
              <a:gd name="connsiteY1466" fmla="*/ 179371 h 2393017"/>
              <a:gd name="connsiteX1467" fmla="*/ 1721551 w 2300369"/>
              <a:gd name="connsiteY1467" fmla="*/ 176147 h 2393017"/>
              <a:gd name="connsiteX1468" fmla="*/ 1721551 w 2300369"/>
              <a:gd name="connsiteY1468" fmla="*/ 182595 h 2393017"/>
              <a:gd name="connsiteX1469" fmla="*/ 1713490 w 2300369"/>
              <a:gd name="connsiteY1469" fmla="*/ 180984 h 2393017"/>
              <a:gd name="connsiteX1470" fmla="*/ 1695758 w 2300369"/>
              <a:gd name="connsiteY1470" fmla="*/ 164863 h 2393017"/>
              <a:gd name="connsiteX1471" fmla="*/ 1674800 w 2300369"/>
              <a:gd name="connsiteY1471" fmla="*/ 153580 h 2393017"/>
              <a:gd name="connsiteX1472" fmla="*/ 1692531 w 2300369"/>
              <a:gd name="connsiteY1472" fmla="*/ 161637 h 2393017"/>
              <a:gd name="connsiteX1473" fmla="*/ 1674800 w 2300369"/>
              <a:gd name="connsiteY1473" fmla="*/ 153580 h 2393017"/>
              <a:gd name="connsiteX1474" fmla="*/ 1278716 w 2300369"/>
              <a:gd name="connsiteY1474" fmla="*/ 127395 h 2393017"/>
              <a:gd name="connsiteX1475" fmla="*/ 1280576 w 2300369"/>
              <a:gd name="connsiteY1475" fmla="*/ 127662 h 2393017"/>
              <a:gd name="connsiteX1476" fmla="*/ 1279835 w 2300369"/>
              <a:gd name="connsiteY1476" fmla="*/ 127784 h 2393017"/>
              <a:gd name="connsiteX1477" fmla="*/ 1299182 w 2300369"/>
              <a:gd name="connsiteY1477" fmla="*/ 124560 h 2393017"/>
              <a:gd name="connsiteX1478" fmla="*/ 1333035 w 2300369"/>
              <a:gd name="connsiteY1478" fmla="*/ 131009 h 2393017"/>
              <a:gd name="connsiteX1479" fmla="*/ 1362054 w 2300369"/>
              <a:gd name="connsiteY1479" fmla="*/ 142294 h 2393017"/>
              <a:gd name="connsiteX1480" fmla="*/ 1326586 w 2300369"/>
              <a:gd name="connsiteY1480" fmla="*/ 135846 h 2393017"/>
              <a:gd name="connsiteX1481" fmla="*/ 1292731 w 2300369"/>
              <a:gd name="connsiteY1481" fmla="*/ 129398 h 2393017"/>
              <a:gd name="connsiteX1482" fmla="*/ 1280576 w 2300369"/>
              <a:gd name="connsiteY1482" fmla="*/ 127662 h 2393017"/>
              <a:gd name="connsiteX1483" fmla="*/ 1237670 w 2300369"/>
              <a:gd name="connsiteY1483" fmla="*/ 117584 h 2393017"/>
              <a:gd name="connsiteX1484" fmla="*/ 1256057 w 2300369"/>
              <a:gd name="connsiteY1484" fmla="*/ 119523 h 2393017"/>
              <a:gd name="connsiteX1485" fmla="*/ 1278716 w 2300369"/>
              <a:gd name="connsiteY1485" fmla="*/ 127395 h 2393017"/>
              <a:gd name="connsiteX1486" fmla="*/ 1225024 w 2300369"/>
              <a:gd name="connsiteY1486" fmla="*/ 119725 h 2393017"/>
              <a:gd name="connsiteX1487" fmla="*/ 1237670 w 2300369"/>
              <a:gd name="connsiteY1487" fmla="*/ 117584 h 2393017"/>
              <a:gd name="connsiteX1488" fmla="*/ 1168600 w 2300369"/>
              <a:gd name="connsiteY1488" fmla="*/ 108442 h 2393017"/>
              <a:gd name="connsiteX1489" fmla="*/ 1168600 w 2300369"/>
              <a:gd name="connsiteY1489" fmla="*/ 114890 h 2393017"/>
              <a:gd name="connsiteX1490" fmla="*/ 1150866 w 2300369"/>
              <a:gd name="connsiteY1490" fmla="*/ 110055 h 2393017"/>
              <a:gd name="connsiteX1491" fmla="*/ 1168600 w 2300369"/>
              <a:gd name="connsiteY1491" fmla="*/ 108442 h 2393017"/>
              <a:gd name="connsiteX1492" fmla="*/ 1216963 w 2300369"/>
              <a:gd name="connsiteY1492" fmla="*/ 106826 h 2393017"/>
              <a:gd name="connsiteX1493" fmla="*/ 1191169 w 2300369"/>
              <a:gd name="connsiteY1493" fmla="*/ 118110 h 2393017"/>
              <a:gd name="connsiteX1494" fmla="*/ 1191169 w 2300369"/>
              <a:gd name="connsiteY1494" fmla="*/ 110050 h 2393017"/>
              <a:gd name="connsiteX1495" fmla="*/ 1216963 w 2300369"/>
              <a:gd name="connsiteY1495" fmla="*/ 106826 h 2393017"/>
              <a:gd name="connsiteX1496" fmla="*/ 1344318 w 2300369"/>
              <a:gd name="connsiteY1496" fmla="*/ 24609 h 2393017"/>
              <a:gd name="connsiteX1497" fmla="*/ 1355601 w 2300369"/>
              <a:gd name="connsiteY1497" fmla="*/ 24609 h 2393017"/>
              <a:gd name="connsiteX1498" fmla="*/ 1357215 w 2300369"/>
              <a:gd name="connsiteY1498" fmla="*/ 31057 h 2393017"/>
              <a:gd name="connsiteX1499" fmla="*/ 1349153 w 2300369"/>
              <a:gd name="connsiteY1499" fmla="*/ 29447 h 2393017"/>
              <a:gd name="connsiteX1500" fmla="*/ 1344318 w 2300369"/>
              <a:gd name="connsiteY1500" fmla="*/ 24609 h 2393017"/>
              <a:gd name="connsiteX1501" fmla="*/ 1266938 w 2300369"/>
              <a:gd name="connsiteY1501" fmla="*/ 10102 h 2393017"/>
              <a:gd name="connsiteX1502" fmla="*/ 1267196 w 2300369"/>
              <a:gd name="connsiteY1502" fmla="*/ 10306 h 2393017"/>
              <a:gd name="connsiteX1503" fmla="*/ 1266821 w 2300369"/>
              <a:gd name="connsiteY1503" fmla="*/ 10221 h 2393017"/>
              <a:gd name="connsiteX1504" fmla="*/ 1279634 w 2300369"/>
              <a:gd name="connsiteY1504" fmla="*/ 8289 h 2393017"/>
              <a:gd name="connsiteX1505" fmla="*/ 1289509 w 2300369"/>
              <a:gd name="connsiteY1505" fmla="*/ 13326 h 2393017"/>
              <a:gd name="connsiteX1506" fmla="*/ 1292734 w 2300369"/>
              <a:gd name="connsiteY1506" fmla="*/ 8491 h 2393017"/>
              <a:gd name="connsiteX1507" fmla="*/ 1318527 w 2300369"/>
              <a:gd name="connsiteY1507" fmla="*/ 16550 h 2393017"/>
              <a:gd name="connsiteX1508" fmla="*/ 1323364 w 2300369"/>
              <a:gd name="connsiteY1508" fmla="*/ 18163 h 2393017"/>
              <a:gd name="connsiteX1509" fmla="*/ 1333037 w 2300369"/>
              <a:gd name="connsiteY1509" fmla="*/ 13326 h 2393017"/>
              <a:gd name="connsiteX1510" fmla="*/ 1342707 w 2300369"/>
              <a:gd name="connsiteY1510" fmla="*/ 21387 h 2393017"/>
              <a:gd name="connsiteX1511" fmla="*/ 1275000 w 2300369"/>
              <a:gd name="connsiteY1511" fmla="*/ 16550 h 2393017"/>
              <a:gd name="connsiteX1512" fmla="*/ 1267196 w 2300369"/>
              <a:gd name="connsiteY1512" fmla="*/ 10306 h 2393017"/>
              <a:gd name="connsiteX1513" fmla="*/ 1273387 w 2300369"/>
              <a:gd name="connsiteY1513" fmla="*/ 11715 h 2393017"/>
              <a:gd name="connsiteX1514" fmla="*/ 1279634 w 2300369"/>
              <a:gd name="connsiteY1514" fmla="*/ 8289 h 2393017"/>
              <a:gd name="connsiteX1515" fmla="*/ 1212127 w 2300369"/>
              <a:gd name="connsiteY1515" fmla="*/ 429 h 2393017"/>
              <a:gd name="connsiteX1516" fmla="*/ 1260490 w 2300369"/>
              <a:gd name="connsiteY1516" fmla="*/ 5266 h 2393017"/>
              <a:gd name="connsiteX1517" fmla="*/ 1264522 w 2300369"/>
              <a:gd name="connsiteY1517" fmla="*/ 9699 h 2393017"/>
              <a:gd name="connsiteX1518" fmla="*/ 1266821 w 2300369"/>
              <a:gd name="connsiteY1518" fmla="*/ 10221 h 2393017"/>
              <a:gd name="connsiteX1519" fmla="*/ 1263714 w 2300369"/>
              <a:gd name="connsiteY1519" fmla="*/ 13326 h 2393017"/>
              <a:gd name="connsiteX1520" fmla="*/ 1218576 w 2300369"/>
              <a:gd name="connsiteY1520" fmla="*/ 3653 h 2393017"/>
              <a:gd name="connsiteX1521" fmla="*/ 1234697 w 2300369"/>
              <a:gd name="connsiteY1521" fmla="*/ 8491 h 2393017"/>
              <a:gd name="connsiteX1522" fmla="*/ 1213738 w 2300369"/>
              <a:gd name="connsiteY1522" fmla="*/ 8491 h 2393017"/>
              <a:gd name="connsiteX1523" fmla="*/ 1212127 w 2300369"/>
              <a:gd name="connsiteY1523" fmla="*/ 429 h 239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</a:cxnLst>
            <a:rect l="l" t="t" r="r" b="b"/>
            <a:pathLst>
              <a:path w="2300369" h="2393017">
                <a:moveTo>
                  <a:pt x="1043579" y="2356920"/>
                </a:moveTo>
                <a:cubicBezTo>
                  <a:pt x="1040938" y="2356480"/>
                  <a:pt x="1038737" y="2356920"/>
                  <a:pt x="1037855" y="2359560"/>
                </a:cubicBezTo>
                <a:cubicBezTo>
                  <a:pt x="1037855" y="2359560"/>
                  <a:pt x="1050181" y="2363081"/>
                  <a:pt x="1051941" y="2359560"/>
                </a:cubicBezTo>
                <a:cubicBezTo>
                  <a:pt x="1049301" y="2358680"/>
                  <a:pt x="1046220" y="2357360"/>
                  <a:pt x="1043579" y="2356920"/>
                </a:cubicBezTo>
                <a:close/>
                <a:moveTo>
                  <a:pt x="1027290" y="2345474"/>
                </a:moveTo>
                <a:lnTo>
                  <a:pt x="1027950" y="2347456"/>
                </a:lnTo>
                <a:lnTo>
                  <a:pt x="1020248" y="2350758"/>
                </a:lnTo>
                <a:lnTo>
                  <a:pt x="1025055" y="2345948"/>
                </a:lnTo>
                <a:close/>
                <a:moveTo>
                  <a:pt x="1091561" y="2345035"/>
                </a:moveTo>
                <a:cubicBezTo>
                  <a:pt x="1080556" y="2344593"/>
                  <a:pt x="1072191" y="2345474"/>
                  <a:pt x="1080114" y="2348995"/>
                </a:cubicBezTo>
                <a:cubicBezTo>
                  <a:pt x="1064267" y="2347235"/>
                  <a:pt x="1060746" y="2347235"/>
                  <a:pt x="1044899" y="2345474"/>
                </a:cubicBezTo>
                <a:cubicBezTo>
                  <a:pt x="1044899" y="2348995"/>
                  <a:pt x="1037855" y="2348995"/>
                  <a:pt x="1039618" y="2352516"/>
                </a:cubicBezTo>
                <a:cubicBezTo>
                  <a:pt x="1048420" y="2348995"/>
                  <a:pt x="1062507" y="2350758"/>
                  <a:pt x="1076593" y="2350758"/>
                </a:cubicBezTo>
                <a:cubicBezTo>
                  <a:pt x="1090680" y="2352516"/>
                  <a:pt x="1106529" y="2352516"/>
                  <a:pt x="1118853" y="2348995"/>
                </a:cubicBezTo>
                <a:cubicBezTo>
                  <a:pt x="1116213" y="2347235"/>
                  <a:pt x="1102566" y="2345474"/>
                  <a:pt x="1091561" y="2345035"/>
                </a:cubicBezTo>
                <a:close/>
                <a:moveTo>
                  <a:pt x="1014821" y="2343944"/>
                </a:moveTo>
                <a:lnTo>
                  <a:pt x="1025529" y="2345474"/>
                </a:lnTo>
                <a:lnTo>
                  <a:pt x="1025055" y="2345948"/>
                </a:lnTo>
                <a:lnTo>
                  <a:pt x="1020027" y="2347016"/>
                </a:lnTo>
                <a:close/>
                <a:moveTo>
                  <a:pt x="1011443" y="2341953"/>
                </a:moveTo>
                <a:lnTo>
                  <a:pt x="1014821" y="2343944"/>
                </a:lnTo>
                <a:lnTo>
                  <a:pt x="1007043" y="2342832"/>
                </a:lnTo>
                <a:close/>
                <a:moveTo>
                  <a:pt x="1262582" y="2341293"/>
                </a:moveTo>
                <a:cubicBezTo>
                  <a:pt x="1255758" y="2341953"/>
                  <a:pt x="1249153" y="2343714"/>
                  <a:pt x="1245633" y="2347235"/>
                </a:cubicBezTo>
                <a:cubicBezTo>
                  <a:pt x="1250916" y="2345474"/>
                  <a:pt x="1261482" y="2341953"/>
                  <a:pt x="1259719" y="2347235"/>
                </a:cubicBezTo>
                <a:cubicBezTo>
                  <a:pt x="1250916" y="2348995"/>
                  <a:pt x="1242111" y="2352516"/>
                  <a:pt x="1228025" y="2356039"/>
                </a:cubicBezTo>
                <a:cubicBezTo>
                  <a:pt x="1228025" y="2352516"/>
                  <a:pt x="1233307" y="2350758"/>
                  <a:pt x="1224502" y="2350758"/>
                </a:cubicBezTo>
                <a:cubicBezTo>
                  <a:pt x="1222743" y="2356039"/>
                  <a:pt x="1215699" y="2348995"/>
                  <a:pt x="1208657" y="2350758"/>
                </a:cubicBezTo>
                <a:cubicBezTo>
                  <a:pt x="1208657" y="2352516"/>
                  <a:pt x="1217460" y="2356039"/>
                  <a:pt x="1210415" y="2357800"/>
                </a:cubicBezTo>
                <a:cubicBezTo>
                  <a:pt x="1205134" y="2354279"/>
                  <a:pt x="1196329" y="2354279"/>
                  <a:pt x="1187526" y="2352516"/>
                </a:cubicBezTo>
                <a:cubicBezTo>
                  <a:pt x="1148788" y="2363081"/>
                  <a:pt x="1099485" y="2363081"/>
                  <a:pt x="1073072" y="2363081"/>
                </a:cubicBezTo>
                <a:cubicBezTo>
                  <a:pt x="1076593" y="2364844"/>
                  <a:pt x="1076593" y="2366605"/>
                  <a:pt x="1076593" y="2368365"/>
                </a:cubicBezTo>
                <a:cubicBezTo>
                  <a:pt x="1067791" y="2368365"/>
                  <a:pt x="1053704" y="2364844"/>
                  <a:pt x="1053704" y="2370126"/>
                </a:cubicBezTo>
                <a:cubicBezTo>
                  <a:pt x="1057225" y="2371886"/>
                  <a:pt x="1062507" y="2373647"/>
                  <a:pt x="1069549" y="2373647"/>
                </a:cubicBezTo>
                <a:cubicBezTo>
                  <a:pt x="1073072" y="2373647"/>
                  <a:pt x="1071312" y="2370126"/>
                  <a:pt x="1074833" y="2370126"/>
                </a:cubicBezTo>
                <a:cubicBezTo>
                  <a:pt x="1103005" y="2375410"/>
                  <a:pt x="1131181" y="2373647"/>
                  <a:pt x="1159353" y="2371886"/>
                </a:cubicBezTo>
                <a:cubicBezTo>
                  <a:pt x="1173440" y="2371886"/>
                  <a:pt x="1187526" y="2370126"/>
                  <a:pt x="1199852" y="2368365"/>
                </a:cubicBezTo>
                <a:cubicBezTo>
                  <a:pt x="1206894" y="2366605"/>
                  <a:pt x="1213939" y="2366605"/>
                  <a:pt x="1219220" y="2364844"/>
                </a:cubicBezTo>
                <a:cubicBezTo>
                  <a:pt x="1220981" y="2363081"/>
                  <a:pt x="1220981" y="2363081"/>
                  <a:pt x="1222743" y="2363081"/>
                </a:cubicBezTo>
                <a:lnTo>
                  <a:pt x="1222743" y="2368365"/>
                </a:lnTo>
                <a:cubicBezTo>
                  <a:pt x="1254437" y="2361323"/>
                  <a:pt x="1280850" y="2364844"/>
                  <a:pt x="1307262" y="2357800"/>
                </a:cubicBezTo>
                <a:cubicBezTo>
                  <a:pt x="1294936" y="2350758"/>
                  <a:pt x="1257958" y="2361323"/>
                  <a:pt x="1236830" y="2361323"/>
                </a:cubicBezTo>
                <a:cubicBezTo>
                  <a:pt x="1242111" y="2354279"/>
                  <a:pt x="1275568" y="2359560"/>
                  <a:pt x="1286133" y="2352516"/>
                </a:cubicBezTo>
                <a:cubicBezTo>
                  <a:pt x="1270284" y="2354279"/>
                  <a:pt x="1284371" y="2347235"/>
                  <a:pt x="1280850" y="2341953"/>
                </a:cubicBezTo>
                <a:cubicBezTo>
                  <a:pt x="1276447" y="2341072"/>
                  <a:pt x="1269405" y="2340632"/>
                  <a:pt x="1262582" y="2341293"/>
                </a:cubicBezTo>
                <a:close/>
                <a:moveTo>
                  <a:pt x="990945" y="2339270"/>
                </a:moveTo>
                <a:lnTo>
                  <a:pt x="994714" y="2341072"/>
                </a:lnTo>
                <a:lnTo>
                  <a:pt x="1007043" y="2342832"/>
                </a:lnTo>
                <a:lnTo>
                  <a:pt x="1002638" y="2343714"/>
                </a:lnTo>
                <a:lnTo>
                  <a:pt x="1015318" y="2350758"/>
                </a:lnTo>
                <a:lnTo>
                  <a:pt x="1007929" y="2350758"/>
                </a:lnTo>
                <a:lnTo>
                  <a:pt x="997356" y="2348995"/>
                </a:lnTo>
                <a:cubicBezTo>
                  <a:pt x="993835" y="2341953"/>
                  <a:pt x="1002638" y="2340193"/>
                  <a:pt x="986791" y="2340193"/>
                </a:cubicBezTo>
                <a:close/>
                <a:moveTo>
                  <a:pt x="1131181" y="2336671"/>
                </a:moveTo>
                <a:cubicBezTo>
                  <a:pt x="1103005" y="2341953"/>
                  <a:pt x="1073072" y="2331388"/>
                  <a:pt x="1053704" y="2341953"/>
                </a:cubicBezTo>
                <a:cubicBezTo>
                  <a:pt x="1069549" y="2340193"/>
                  <a:pt x="1087159" y="2341953"/>
                  <a:pt x="1103005" y="2341953"/>
                </a:cubicBezTo>
                <a:lnTo>
                  <a:pt x="1133496" y="2339180"/>
                </a:lnTo>
                <a:lnTo>
                  <a:pt x="1133821" y="2339531"/>
                </a:lnTo>
                <a:cubicBezTo>
                  <a:pt x="1136022" y="2339311"/>
                  <a:pt x="1139103" y="2338430"/>
                  <a:pt x="1141744" y="2338430"/>
                </a:cubicBezTo>
                <a:lnTo>
                  <a:pt x="1133496" y="2339180"/>
                </a:lnTo>
                <a:close/>
                <a:moveTo>
                  <a:pt x="933966" y="2334909"/>
                </a:moveTo>
                <a:cubicBezTo>
                  <a:pt x="935727" y="2334909"/>
                  <a:pt x="941011" y="2334909"/>
                  <a:pt x="944532" y="2334909"/>
                </a:cubicBezTo>
                <a:cubicBezTo>
                  <a:pt x="944532" y="2336671"/>
                  <a:pt x="942771" y="2338430"/>
                  <a:pt x="946292" y="2340193"/>
                </a:cubicBezTo>
                <a:cubicBezTo>
                  <a:pt x="944532" y="2341953"/>
                  <a:pt x="930445" y="2338430"/>
                  <a:pt x="933966" y="2334909"/>
                </a:cubicBezTo>
                <a:close/>
                <a:moveTo>
                  <a:pt x="1150549" y="2333148"/>
                </a:moveTo>
                <a:cubicBezTo>
                  <a:pt x="1139983" y="2340193"/>
                  <a:pt x="1185763" y="2340193"/>
                  <a:pt x="1205134" y="2334909"/>
                </a:cubicBezTo>
                <a:cubicBezTo>
                  <a:pt x="1182243" y="2329627"/>
                  <a:pt x="1164635" y="2338430"/>
                  <a:pt x="1150549" y="2333148"/>
                </a:cubicBezTo>
                <a:close/>
                <a:moveTo>
                  <a:pt x="1250916" y="2331388"/>
                </a:moveTo>
                <a:cubicBezTo>
                  <a:pt x="1236830" y="2331388"/>
                  <a:pt x="1228025" y="2341953"/>
                  <a:pt x="1217460" y="2338430"/>
                </a:cubicBezTo>
                <a:cubicBezTo>
                  <a:pt x="1219220" y="2343714"/>
                  <a:pt x="1238588" y="2336671"/>
                  <a:pt x="1242111" y="2340193"/>
                </a:cubicBezTo>
                <a:cubicBezTo>
                  <a:pt x="1242111" y="2336671"/>
                  <a:pt x="1249153" y="2334909"/>
                  <a:pt x="1250916" y="2331388"/>
                </a:cubicBezTo>
                <a:close/>
                <a:moveTo>
                  <a:pt x="974465" y="2331388"/>
                </a:moveTo>
                <a:cubicBezTo>
                  <a:pt x="984151" y="2334030"/>
                  <a:pt x="990754" y="2334469"/>
                  <a:pt x="996696" y="2333809"/>
                </a:cubicBezTo>
                <a:lnTo>
                  <a:pt x="997787" y="2333560"/>
                </a:lnTo>
                <a:lnTo>
                  <a:pt x="1002638" y="2336671"/>
                </a:lnTo>
                <a:lnTo>
                  <a:pt x="990945" y="2339270"/>
                </a:lnTo>
                <a:close/>
                <a:moveTo>
                  <a:pt x="1213939" y="2327867"/>
                </a:moveTo>
                <a:cubicBezTo>
                  <a:pt x="1213939" y="2331388"/>
                  <a:pt x="1205134" y="2329627"/>
                  <a:pt x="1206894" y="2333148"/>
                </a:cubicBezTo>
                <a:cubicBezTo>
                  <a:pt x="1208657" y="2333148"/>
                  <a:pt x="1215699" y="2338430"/>
                  <a:pt x="1217460" y="2333148"/>
                </a:cubicBezTo>
                <a:cubicBezTo>
                  <a:pt x="1208657" y="2334909"/>
                  <a:pt x="1224502" y="2327867"/>
                  <a:pt x="1213939" y="2327867"/>
                </a:cubicBezTo>
                <a:close/>
                <a:moveTo>
                  <a:pt x="1365368" y="2324343"/>
                </a:moveTo>
                <a:cubicBezTo>
                  <a:pt x="1354803" y="2327867"/>
                  <a:pt x="1356565" y="2322585"/>
                  <a:pt x="1346000" y="2326106"/>
                </a:cubicBezTo>
                <a:cubicBezTo>
                  <a:pt x="1346000" y="2329627"/>
                  <a:pt x="1349521" y="2327867"/>
                  <a:pt x="1349521" y="2331388"/>
                </a:cubicBezTo>
                <a:cubicBezTo>
                  <a:pt x="1353045" y="2329627"/>
                  <a:pt x="1361847" y="2327867"/>
                  <a:pt x="1365368" y="2324343"/>
                </a:cubicBezTo>
                <a:close/>
                <a:moveTo>
                  <a:pt x="1300220" y="2322585"/>
                </a:moveTo>
                <a:cubicBezTo>
                  <a:pt x="1284371" y="2327867"/>
                  <a:pt x="1268524" y="2324343"/>
                  <a:pt x="1261482" y="2331388"/>
                </a:cubicBezTo>
                <a:cubicBezTo>
                  <a:pt x="1277326" y="2333148"/>
                  <a:pt x="1284371" y="2334909"/>
                  <a:pt x="1300220" y="2333148"/>
                </a:cubicBezTo>
                <a:cubicBezTo>
                  <a:pt x="1298457" y="2327867"/>
                  <a:pt x="1301978" y="2326106"/>
                  <a:pt x="1300220" y="2322585"/>
                </a:cubicBezTo>
                <a:close/>
                <a:moveTo>
                  <a:pt x="1265003" y="2294410"/>
                </a:moveTo>
                <a:cubicBezTo>
                  <a:pt x="1257958" y="2297933"/>
                  <a:pt x="1238588" y="2299692"/>
                  <a:pt x="1222743" y="2303215"/>
                </a:cubicBezTo>
                <a:cubicBezTo>
                  <a:pt x="1208657" y="2306736"/>
                  <a:pt x="1194568" y="2310257"/>
                  <a:pt x="1201613" y="2317301"/>
                </a:cubicBezTo>
                <a:cubicBezTo>
                  <a:pt x="1215699" y="2315541"/>
                  <a:pt x="1222743" y="2312020"/>
                  <a:pt x="1231546" y="2310257"/>
                </a:cubicBezTo>
                <a:cubicBezTo>
                  <a:pt x="1238588" y="2308496"/>
                  <a:pt x="1249153" y="2306736"/>
                  <a:pt x="1266763" y="2303215"/>
                </a:cubicBezTo>
                <a:cubicBezTo>
                  <a:pt x="1266763" y="2304975"/>
                  <a:pt x="1265003" y="2304975"/>
                  <a:pt x="1265003" y="2306736"/>
                </a:cubicBezTo>
                <a:cubicBezTo>
                  <a:pt x="1279089" y="2301454"/>
                  <a:pt x="1277326" y="2296170"/>
                  <a:pt x="1265003" y="2294410"/>
                </a:cubicBezTo>
                <a:close/>
                <a:moveTo>
                  <a:pt x="734773" y="2280763"/>
                </a:moveTo>
                <a:cubicBezTo>
                  <a:pt x="737636" y="2282524"/>
                  <a:pt x="741157" y="2285607"/>
                  <a:pt x="745559" y="2287368"/>
                </a:cubicBezTo>
                <a:cubicBezTo>
                  <a:pt x="745559" y="2289128"/>
                  <a:pt x="734994" y="2282084"/>
                  <a:pt x="727949" y="2282084"/>
                </a:cubicBezTo>
                <a:cubicBezTo>
                  <a:pt x="729712" y="2278563"/>
                  <a:pt x="731912" y="2279003"/>
                  <a:pt x="734773" y="2280763"/>
                </a:cubicBezTo>
                <a:close/>
                <a:moveTo>
                  <a:pt x="1382978" y="2273282"/>
                </a:moveTo>
                <a:cubicBezTo>
                  <a:pt x="1375933" y="2273282"/>
                  <a:pt x="1370652" y="2275040"/>
                  <a:pt x="1368891" y="2278563"/>
                </a:cubicBezTo>
                <a:cubicBezTo>
                  <a:pt x="1375933" y="2275040"/>
                  <a:pt x="1384738" y="2280324"/>
                  <a:pt x="1382978" y="2273282"/>
                </a:cubicBezTo>
                <a:close/>
                <a:moveTo>
                  <a:pt x="1441086" y="2269758"/>
                </a:moveTo>
                <a:cubicBezTo>
                  <a:pt x="1430521" y="2273282"/>
                  <a:pt x="1423477" y="2269758"/>
                  <a:pt x="1421716" y="2278563"/>
                </a:cubicBezTo>
                <a:cubicBezTo>
                  <a:pt x="1426998" y="2275040"/>
                  <a:pt x="1441086" y="2273282"/>
                  <a:pt x="1441086" y="2269758"/>
                </a:cubicBezTo>
                <a:close/>
                <a:moveTo>
                  <a:pt x="1486206" y="2265577"/>
                </a:moveTo>
                <a:cubicBezTo>
                  <a:pt x="1482905" y="2265357"/>
                  <a:pt x="1478943" y="2266237"/>
                  <a:pt x="1472780" y="2269758"/>
                </a:cubicBezTo>
                <a:cubicBezTo>
                  <a:pt x="1474541" y="2273282"/>
                  <a:pt x="1474541" y="2276803"/>
                  <a:pt x="1467496" y="2278563"/>
                </a:cubicBezTo>
                <a:cubicBezTo>
                  <a:pt x="1469259" y="2276803"/>
                  <a:pt x="1469259" y="2275040"/>
                  <a:pt x="1467496" y="2271519"/>
                </a:cubicBezTo>
                <a:cubicBezTo>
                  <a:pt x="1458694" y="2276803"/>
                  <a:pt x="1449889" y="2282084"/>
                  <a:pt x="1437563" y="2283845"/>
                </a:cubicBezTo>
                <a:cubicBezTo>
                  <a:pt x="1435803" y="2290889"/>
                  <a:pt x="1449889" y="2280324"/>
                  <a:pt x="1451649" y="2283845"/>
                </a:cubicBezTo>
                <a:cubicBezTo>
                  <a:pt x="1432279" y="2292649"/>
                  <a:pt x="1434042" y="2289128"/>
                  <a:pt x="1414672" y="2292649"/>
                </a:cubicBezTo>
                <a:cubicBezTo>
                  <a:pt x="1407630" y="2296170"/>
                  <a:pt x="1423477" y="2294410"/>
                  <a:pt x="1416435" y="2297933"/>
                </a:cubicBezTo>
                <a:cubicBezTo>
                  <a:pt x="1411151" y="2294410"/>
                  <a:pt x="1402348" y="2303215"/>
                  <a:pt x="1397064" y="2297933"/>
                </a:cubicBezTo>
                <a:cubicBezTo>
                  <a:pt x="1368891" y="2306736"/>
                  <a:pt x="1367131" y="2306736"/>
                  <a:pt x="1342479" y="2315541"/>
                </a:cubicBezTo>
                <a:cubicBezTo>
                  <a:pt x="1342479" y="2313778"/>
                  <a:pt x="1342479" y="2310257"/>
                  <a:pt x="1338958" y="2310257"/>
                </a:cubicBezTo>
                <a:cubicBezTo>
                  <a:pt x="1338958" y="2313778"/>
                  <a:pt x="1324872" y="2313778"/>
                  <a:pt x="1326630" y="2317301"/>
                </a:cubicBezTo>
                <a:cubicBezTo>
                  <a:pt x="1331914" y="2317301"/>
                  <a:pt x="1337195" y="2315541"/>
                  <a:pt x="1340716" y="2317301"/>
                </a:cubicBezTo>
                <a:cubicBezTo>
                  <a:pt x="1324872" y="2320822"/>
                  <a:pt x="1312543" y="2322585"/>
                  <a:pt x="1309023" y="2326106"/>
                </a:cubicBezTo>
                <a:cubicBezTo>
                  <a:pt x="1305501" y="2329627"/>
                  <a:pt x="1307262" y="2333148"/>
                  <a:pt x="1319588" y="2336671"/>
                </a:cubicBezTo>
                <a:cubicBezTo>
                  <a:pt x="1316065" y="2331388"/>
                  <a:pt x="1316065" y="2329627"/>
                  <a:pt x="1323109" y="2326106"/>
                </a:cubicBezTo>
                <a:cubicBezTo>
                  <a:pt x="1323109" y="2331388"/>
                  <a:pt x="1338958" y="2329627"/>
                  <a:pt x="1338958" y="2324343"/>
                </a:cubicBezTo>
                <a:cubicBezTo>
                  <a:pt x="1337195" y="2322585"/>
                  <a:pt x="1330153" y="2326106"/>
                  <a:pt x="1328393" y="2324343"/>
                </a:cubicBezTo>
                <a:cubicBezTo>
                  <a:pt x="1361847" y="2319062"/>
                  <a:pt x="1388259" y="2310257"/>
                  <a:pt x="1421716" y="2304975"/>
                </a:cubicBezTo>
                <a:cubicBezTo>
                  <a:pt x="1435803" y="2292649"/>
                  <a:pt x="1486867" y="2285605"/>
                  <a:pt x="1495669" y="2267998"/>
                </a:cubicBezTo>
                <a:cubicBezTo>
                  <a:pt x="1492148" y="2267117"/>
                  <a:pt x="1489507" y="2265797"/>
                  <a:pt x="1486206" y="2265577"/>
                </a:cubicBezTo>
                <a:close/>
                <a:moveTo>
                  <a:pt x="1227383" y="2263188"/>
                </a:moveTo>
                <a:lnTo>
                  <a:pt x="1228081" y="2263699"/>
                </a:lnTo>
                <a:lnTo>
                  <a:pt x="1224502" y="2264477"/>
                </a:lnTo>
                <a:close/>
                <a:moveTo>
                  <a:pt x="608630" y="2244837"/>
                </a:moveTo>
                <a:lnTo>
                  <a:pt x="615681" y="2248558"/>
                </a:lnTo>
                <a:lnTo>
                  <a:pt x="611737" y="2246867"/>
                </a:lnTo>
                <a:close/>
                <a:moveTo>
                  <a:pt x="1344240" y="2236302"/>
                </a:moveTo>
                <a:cubicBezTo>
                  <a:pt x="1331914" y="2239825"/>
                  <a:pt x="1319588" y="2243346"/>
                  <a:pt x="1309023" y="2245106"/>
                </a:cubicBezTo>
                <a:cubicBezTo>
                  <a:pt x="1296697" y="2246867"/>
                  <a:pt x="1287892" y="2246867"/>
                  <a:pt x="1277326" y="2248630"/>
                </a:cubicBezTo>
                <a:cubicBezTo>
                  <a:pt x="1267642" y="2249509"/>
                  <a:pt x="1258398" y="2250829"/>
                  <a:pt x="1249594" y="2253250"/>
                </a:cubicBezTo>
                <a:lnTo>
                  <a:pt x="1227383" y="2263188"/>
                </a:lnTo>
                <a:lnTo>
                  <a:pt x="1226814" y="2262771"/>
                </a:lnTo>
                <a:cubicBezTo>
                  <a:pt x="1219220" y="2262936"/>
                  <a:pt x="1204694" y="2271521"/>
                  <a:pt x="1198092" y="2266237"/>
                </a:cubicBezTo>
                <a:cubicBezTo>
                  <a:pt x="1203373" y="2262716"/>
                  <a:pt x="1222743" y="2267998"/>
                  <a:pt x="1219220" y="2257432"/>
                </a:cubicBezTo>
                <a:cubicBezTo>
                  <a:pt x="1203373" y="2259195"/>
                  <a:pt x="1212178" y="2259195"/>
                  <a:pt x="1203373" y="2257432"/>
                </a:cubicBezTo>
                <a:cubicBezTo>
                  <a:pt x="1199852" y="2260074"/>
                  <a:pt x="1196771" y="2260953"/>
                  <a:pt x="1192147" y="2261395"/>
                </a:cubicBezTo>
                <a:lnTo>
                  <a:pt x="1191591" y="2261430"/>
                </a:lnTo>
                <a:lnTo>
                  <a:pt x="1193813" y="2263064"/>
                </a:lnTo>
                <a:cubicBezTo>
                  <a:pt x="1193687" y="2264122"/>
                  <a:pt x="1191572" y="2265029"/>
                  <a:pt x="1186332" y="2265432"/>
                </a:cubicBezTo>
                <a:lnTo>
                  <a:pt x="1184072" y="2261915"/>
                </a:lnTo>
                <a:lnTo>
                  <a:pt x="1171677" y="2262716"/>
                </a:lnTo>
                <a:cubicBezTo>
                  <a:pt x="1168156" y="2267998"/>
                  <a:pt x="1184005" y="2267998"/>
                  <a:pt x="1176961" y="2269758"/>
                </a:cubicBezTo>
                <a:cubicBezTo>
                  <a:pt x="1171677" y="2267998"/>
                  <a:pt x="1169919" y="2273282"/>
                  <a:pt x="1166395" y="2267998"/>
                </a:cubicBezTo>
                <a:cubicBezTo>
                  <a:pt x="1168156" y="2267998"/>
                  <a:pt x="1169919" y="2262716"/>
                  <a:pt x="1166395" y="2259195"/>
                </a:cubicBezTo>
                <a:cubicBezTo>
                  <a:pt x="1159353" y="2264477"/>
                  <a:pt x="1132939" y="2264477"/>
                  <a:pt x="1122376" y="2271519"/>
                </a:cubicBezTo>
                <a:cubicBezTo>
                  <a:pt x="1129418" y="2271519"/>
                  <a:pt x="1141744" y="2267998"/>
                  <a:pt x="1145267" y="2271519"/>
                </a:cubicBezTo>
                <a:lnTo>
                  <a:pt x="1139072" y="2274616"/>
                </a:lnTo>
                <a:lnTo>
                  <a:pt x="1125897" y="2275040"/>
                </a:lnTo>
                <a:cubicBezTo>
                  <a:pt x="1131181" y="2271519"/>
                  <a:pt x="1134702" y="2278563"/>
                  <a:pt x="1143504" y="2276803"/>
                </a:cubicBezTo>
                <a:cubicBezTo>
                  <a:pt x="1143504" y="2275040"/>
                  <a:pt x="1139983" y="2275040"/>
                  <a:pt x="1138223" y="2275040"/>
                </a:cubicBezTo>
                <a:lnTo>
                  <a:pt x="1139072" y="2274616"/>
                </a:lnTo>
                <a:lnTo>
                  <a:pt x="1180482" y="2273282"/>
                </a:lnTo>
                <a:cubicBezTo>
                  <a:pt x="1189287" y="2271519"/>
                  <a:pt x="1198092" y="2271519"/>
                  <a:pt x="1206894" y="2269758"/>
                </a:cubicBezTo>
                <a:cubicBezTo>
                  <a:pt x="1215699" y="2267998"/>
                  <a:pt x="1222743" y="2266237"/>
                  <a:pt x="1231546" y="2266237"/>
                </a:cubicBezTo>
                <a:lnTo>
                  <a:pt x="1228081" y="2263699"/>
                </a:lnTo>
                <a:lnTo>
                  <a:pt x="1234628" y="2262276"/>
                </a:lnTo>
                <a:cubicBezTo>
                  <a:pt x="1238150" y="2261396"/>
                  <a:pt x="1241231" y="2260956"/>
                  <a:pt x="1242111" y="2262716"/>
                </a:cubicBezTo>
                <a:cubicBezTo>
                  <a:pt x="1242111" y="2266237"/>
                  <a:pt x="1240351" y="2267998"/>
                  <a:pt x="1240351" y="2269758"/>
                </a:cubicBezTo>
                <a:cubicBezTo>
                  <a:pt x="1245633" y="2269758"/>
                  <a:pt x="1254437" y="2273282"/>
                  <a:pt x="1256198" y="2267998"/>
                </a:cubicBezTo>
                <a:cubicBezTo>
                  <a:pt x="1250916" y="2269758"/>
                  <a:pt x="1242111" y="2264477"/>
                  <a:pt x="1247395" y="2262716"/>
                </a:cubicBezTo>
                <a:cubicBezTo>
                  <a:pt x="1261482" y="2260953"/>
                  <a:pt x="1280850" y="2259195"/>
                  <a:pt x="1298457" y="2255672"/>
                </a:cubicBezTo>
                <a:cubicBezTo>
                  <a:pt x="1301978" y="2253911"/>
                  <a:pt x="1307262" y="2253911"/>
                  <a:pt x="1312543" y="2252151"/>
                </a:cubicBezTo>
                <a:cubicBezTo>
                  <a:pt x="1316065" y="2250388"/>
                  <a:pt x="1321348" y="2250388"/>
                  <a:pt x="1324872" y="2248630"/>
                </a:cubicBezTo>
                <a:cubicBezTo>
                  <a:pt x="1333674" y="2246867"/>
                  <a:pt x="1340716" y="2243346"/>
                  <a:pt x="1347761" y="2239825"/>
                </a:cubicBezTo>
                <a:cubicBezTo>
                  <a:pt x="1344240" y="2239825"/>
                  <a:pt x="1344240" y="2238064"/>
                  <a:pt x="1344240" y="2236302"/>
                </a:cubicBezTo>
                <a:close/>
                <a:moveTo>
                  <a:pt x="649147" y="2233070"/>
                </a:moveTo>
                <a:lnTo>
                  <a:pt x="653996" y="2234808"/>
                </a:lnTo>
                <a:lnTo>
                  <a:pt x="653996" y="2236302"/>
                </a:lnTo>
                <a:close/>
                <a:moveTo>
                  <a:pt x="653996" y="2231473"/>
                </a:moveTo>
                <a:lnTo>
                  <a:pt x="656597" y="2232440"/>
                </a:lnTo>
                <a:lnTo>
                  <a:pt x="657414" y="2232884"/>
                </a:lnTo>
                <a:lnTo>
                  <a:pt x="655096" y="2235202"/>
                </a:lnTo>
                <a:lnTo>
                  <a:pt x="653996" y="2234808"/>
                </a:lnTo>
                <a:close/>
                <a:moveTo>
                  <a:pt x="645530" y="2230659"/>
                </a:moveTo>
                <a:lnTo>
                  <a:pt x="649147" y="2233070"/>
                </a:lnTo>
                <a:lnTo>
                  <a:pt x="643431" y="2231020"/>
                </a:lnTo>
                <a:close/>
                <a:moveTo>
                  <a:pt x="1684079" y="2223978"/>
                </a:moveTo>
                <a:cubicBezTo>
                  <a:pt x="1677037" y="2231020"/>
                  <a:pt x="1666471" y="2232781"/>
                  <a:pt x="1666471" y="2239825"/>
                </a:cubicBezTo>
                <a:cubicBezTo>
                  <a:pt x="1669992" y="2234543"/>
                  <a:pt x="1684079" y="2227499"/>
                  <a:pt x="1684079" y="2223978"/>
                </a:cubicBezTo>
                <a:close/>
                <a:moveTo>
                  <a:pt x="1740427" y="2218694"/>
                </a:moveTo>
                <a:cubicBezTo>
                  <a:pt x="1742185" y="2220457"/>
                  <a:pt x="1742185" y="2222215"/>
                  <a:pt x="1745708" y="2220457"/>
                </a:cubicBezTo>
                <a:cubicBezTo>
                  <a:pt x="1745708" y="2222215"/>
                  <a:pt x="1743948" y="2223978"/>
                  <a:pt x="1743948" y="2222215"/>
                </a:cubicBezTo>
                <a:cubicBezTo>
                  <a:pt x="1738664" y="2232781"/>
                  <a:pt x="1740427" y="2220457"/>
                  <a:pt x="1731622" y="2225738"/>
                </a:cubicBezTo>
                <a:cubicBezTo>
                  <a:pt x="1731622" y="2223978"/>
                  <a:pt x="1736903" y="2220457"/>
                  <a:pt x="1740427" y="2218694"/>
                </a:cubicBezTo>
                <a:close/>
                <a:moveTo>
                  <a:pt x="726426" y="2194889"/>
                </a:moveTo>
                <a:lnTo>
                  <a:pt x="821275" y="2223978"/>
                </a:lnTo>
                <a:cubicBezTo>
                  <a:pt x="829198" y="2223097"/>
                  <a:pt x="843724" y="2224418"/>
                  <a:pt x="855611" y="2227718"/>
                </a:cubicBezTo>
                <a:lnTo>
                  <a:pt x="867055" y="2232711"/>
                </a:lnTo>
                <a:lnTo>
                  <a:pt x="867055" y="2238064"/>
                </a:lnTo>
                <a:cubicBezTo>
                  <a:pt x="842403" y="2236302"/>
                  <a:pt x="819512" y="2229259"/>
                  <a:pt x="796623" y="2220457"/>
                </a:cubicBezTo>
                <a:cubicBezTo>
                  <a:pt x="775495" y="2209892"/>
                  <a:pt x="752601" y="2201087"/>
                  <a:pt x="727949" y="2195805"/>
                </a:cubicBezTo>
                <a:close/>
                <a:moveTo>
                  <a:pt x="1743948" y="2194042"/>
                </a:moveTo>
                <a:lnTo>
                  <a:pt x="1735143" y="2199326"/>
                </a:lnTo>
                <a:cubicBezTo>
                  <a:pt x="1736903" y="2202847"/>
                  <a:pt x="1742185" y="2199326"/>
                  <a:pt x="1745708" y="2197563"/>
                </a:cubicBezTo>
                <a:close/>
                <a:moveTo>
                  <a:pt x="510391" y="2189152"/>
                </a:moveTo>
                <a:lnTo>
                  <a:pt x="534258" y="2201087"/>
                </a:lnTo>
                <a:cubicBezTo>
                  <a:pt x="539542" y="2204608"/>
                  <a:pt x="536021" y="2209892"/>
                  <a:pt x="546587" y="2213413"/>
                </a:cubicBezTo>
                <a:cubicBezTo>
                  <a:pt x="548347" y="2215173"/>
                  <a:pt x="550107" y="2213413"/>
                  <a:pt x="551868" y="2215173"/>
                </a:cubicBezTo>
                <a:cubicBezTo>
                  <a:pt x="555389" y="2216934"/>
                  <a:pt x="550107" y="2208129"/>
                  <a:pt x="557152" y="2209892"/>
                </a:cubicBezTo>
                <a:cubicBezTo>
                  <a:pt x="562433" y="2211650"/>
                  <a:pt x="560673" y="2222215"/>
                  <a:pt x="565954" y="2216934"/>
                </a:cubicBezTo>
                <a:lnTo>
                  <a:pt x="608630" y="2244837"/>
                </a:lnTo>
                <a:lnTo>
                  <a:pt x="594127" y="2237183"/>
                </a:lnTo>
                <a:cubicBezTo>
                  <a:pt x="581362" y="2231901"/>
                  <a:pt x="568596" y="2228378"/>
                  <a:pt x="562433" y="2231020"/>
                </a:cubicBezTo>
                <a:cubicBezTo>
                  <a:pt x="557152" y="2227499"/>
                  <a:pt x="550107" y="2220457"/>
                  <a:pt x="546587" y="2223978"/>
                </a:cubicBezTo>
                <a:cubicBezTo>
                  <a:pt x="534258" y="2206368"/>
                  <a:pt x="504327" y="2199326"/>
                  <a:pt x="497283" y="2190521"/>
                </a:cubicBezTo>
                <a:cubicBezTo>
                  <a:pt x="500804" y="2190521"/>
                  <a:pt x="507848" y="2194042"/>
                  <a:pt x="511369" y="2194042"/>
                </a:cubicBezTo>
                <a:close/>
                <a:moveTo>
                  <a:pt x="504702" y="2181970"/>
                </a:moveTo>
                <a:lnTo>
                  <a:pt x="509609" y="2185240"/>
                </a:lnTo>
                <a:lnTo>
                  <a:pt x="510391" y="2189152"/>
                </a:lnTo>
                <a:lnTo>
                  <a:pt x="509609" y="2188761"/>
                </a:lnTo>
                <a:close/>
                <a:moveTo>
                  <a:pt x="1758034" y="2178195"/>
                </a:moveTo>
                <a:cubicBezTo>
                  <a:pt x="1750990" y="2181719"/>
                  <a:pt x="1743948" y="2187000"/>
                  <a:pt x="1745708" y="2190521"/>
                </a:cubicBezTo>
                <a:cubicBezTo>
                  <a:pt x="1749229" y="2190521"/>
                  <a:pt x="1754513" y="2187000"/>
                  <a:pt x="1761555" y="2181719"/>
                </a:cubicBezTo>
                <a:close/>
                <a:moveTo>
                  <a:pt x="1840792" y="2151783"/>
                </a:moveTo>
                <a:cubicBezTo>
                  <a:pt x="1847836" y="2151783"/>
                  <a:pt x="1856641" y="2153544"/>
                  <a:pt x="1846076" y="2162348"/>
                </a:cubicBezTo>
                <a:cubicBezTo>
                  <a:pt x="1840792" y="2158825"/>
                  <a:pt x="1840792" y="2158825"/>
                  <a:pt x="1840792" y="2151783"/>
                </a:cubicBezTo>
                <a:close/>
                <a:moveTo>
                  <a:pt x="1775641" y="2151783"/>
                </a:moveTo>
                <a:cubicBezTo>
                  <a:pt x="1765078" y="2160588"/>
                  <a:pt x="1749229" y="2172912"/>
                  <a:pt x="1733382" y="2183477"/>
                </a:cubicBezTo>
                <a:cubicBezTo>
                  <a:pt x="1719296" y="2194042"/>
                  <a:pt x="1706970" y="2204608"/>
                  <a:pt x="1705209" y="2209892"/>
                </a:cubicBezTo>
                <a:cubicBezTo>
                  <a:pt x="1712251" y="2202847"/>
                  <a:pt x="1728098" y="2194042"/>
                  <a:pt x="1742185" y="2183477"/>
                </a:cubicBezTo>
                <a:cubicBezTo>
                  <a:pt x="1756271" y="2172912"/>
                  <a:pt x="1770360" y="2160588"/>
                  <a:pt x="1775641" y="2151783"/>
                </a:cubicBezTo>
                <a:close/>
                <a:moveTo>
                  <a:pt x="1860162" y="2144739"/>
                </a:moveTo>
                <a:cubicBezTo>
                  <a:pt x="1860162" y="2146502"/>
                  <a:pt x="1860162" y="2148262"/>
                  <a:pt x="1860162" y="2150023"/>
                </a:cubicBezTo>
                <a:cubicBezTo>
                  <a:pt x="1856641" y="2151783"/>
                  <a:pt x="1851357" y="2151783"/>
                  <a:pt x="1854879" y="2150023"/>
                </a:cubicBezTo>
                <a:cubicBezTo>
                  <a:pt x="1853118" y="2150023"/>
                  <a:pt x="1847836" y="2153544"/>
                  <a:pt x="1847836" y="2150023"/>
                </a:cubicBezTo>
                <a:cubicBezTo>
                  <a:pt x="1851357" y="2148262"/>
                  <a:pt x="1853118" y="2148262"/>
                  <a:pt x="1853118" y="2146502"/>
                </a:cubicBezTo>
                <a:cubicBezTo>
                  <a:pt x="1854879" y="2144739"/>
                  <a:pt x="1856641" y="2148262"/>
                  <a:pt x="1860162" y="2144739"/>
                </a:cubicBezTo>
                <a:close/>
                <a:moveTo>
                  <a:pt x="759645" y="2144739"/>
                </a:moveTo>
                <a:cubicBezTo>
                  <a:pt x="759645" y="2150023"/>
                  <a:pt x="766690" y="2155304"/>
                  <a:pt x="777253" y="2158825"/>
                </a:cubicBezTo>
                <a:lnTo>
                  <a:pt x="777393" y="2159518"/>
                </a:lnTo>
                <a:lnTo>
                  <a:pt x="781699" y="2162259"/>
                </a:lnTo>
                <a:cubicBezTo>
                  <a:pt x="788147" y="2167094"/>
                  <a:pt x="792980" y="2170318"/>
                  <a:pt x="794593" y="2175155"/>
                </a:cubicBezTo>
                <a:lnTo>
                  <a:pt x="792946" y="2180720"/>
                </a:lnTo>
                <a:lnTo>
                  <a:pt x="796623" y="2183477"/>
                </a:lnTo>
                <a:cubicBezTo>
                  <a:pt x="801905" y="2185240"/>
                  <a:pt x="807189" y="2187000"/>
                  <a:pt x="808947" y="2190521"/>
                </a:cubicBezTo>
                <a:cubicBezTo>
                  <a:pt x="805426" y="2188761"/>
                  <a:pt x="800144" y="2187000"/>
                  <a:pt x="796623" y="2185240"/>
                </a:cubicBezTo>
                <a:cubicBezTo>
                  <a:pt x="796623" y="2190521"/>
                  <a:pt x="815991" y="2195805"/>
                  <a:pt x="821275" y="2194042"/>
                </a:cubicBezTo>
                <a:cubicBezTo>
                  <a:pt x="823033" y="2187000"/>
                  <a:pt x="807189" y="2195805"/>
                  <a:pt x="812470" y="2187000"/>
                </a:cubicBezTo>
                <a:cubicBezTo>
                  <a:pt x="821275" y="2188761"/>
                  <a:pt x="830078" y="2190521"/>
                  <a:pt x="838882" y="2192282"/>
                </a:cubicBezTo>
                <a:cubicBezTo>
                  <a:pt x="838882" y="2192282"/>
                  <a:pt x="837122" y="2192282"/>
                  <a:pt x="837122" y="2190521"/>
                </a:cubicBezTo>
                <a:cubicBezTo>
                  <a:pt x="851208" y="2197563"/>
                  <a:pt x="860013" y="2194042"/>
                  <a:pt x="874100" y="2195805"/>
                </a:cubicBezTo>
                <a:cubicBezTo>
                  <a:pt x="874100" y="2195805"/>
                  <a:pt x="875858" y="2194042"/>
                  <a:pt x="875858" y="2194042"/>
                </a:cubicBezTo>
                <a:cubicBezTo>
                  <a:pt x="861771" y="2188761"/>
                  <a:pt x="849448" y="2181719"/>
                  <a:pt x="838882" y="2171153"/>
                </a:cubicBezTo>
                <a:cubicBezTo>
                  <a:pt x="833599" y="2165870"/>
                  <a:pt x="826557" y="2164109"/>
                  <a:pt x="821275" y="2160588"/>
                </a:cubicBezTo>
                <a:cubicBezTo>
                  <a:pt x="815991" y="2158825"/>
                  <a:pt x="815991" y="2162348"/>
                  <a:pt x="812470" y="2164109"/>
                </a:cubicBezTo>
                <a:cubicBezTo>
                  <a:pt x="810710" y="2164109"/>
                  <a:pt x="807189" y="2165870"/>
                  <a:pt x="803665" y="2162348"/>
                </a:cubicBezTo>
                <a:lnTo>
                  <a:pt x="797426" y="2154860"/>
                </a:lnTo>
                <a:lnTo>
                  <a:pt x="778470" y="2150973"/>
                </a:lnTo>
                <a:lnTo>
                  <a:pt x="778192" y="2148448"/>
                </a:lnTo>
                <a:lnTo>
                  <a:pt x="773518" y="2147514"/>
                </a:lnTo>
                <a:lnTo>
                  <a:pt x="773635" y="2147749"/>
                </a:lnTo>
                <a:lnTo>
                  <a:pt x="773265" y="2147464"/>
                </a:lnTo>
                <a:close/>
                <a:moveTo>
                  <a:pt x="1907703" y="2116566"/>
                </a:moveTo>
                <a:cubicBezTo>
                  <a:pt x="1900661" y="2123610"/>
                  <a:pt x="1904182" y="2123610"/>
                  <a:pt x="1895379" y="2128892"/>
                </a:cubicBezTo>
                <a:cubicBezTo>
                  <a:pt x="1895379" y="2127131"/>
                  <a:pt x="1900661" y="2123610"/>
                  <a:pt x="1902421" y="2120087"/>
                </a:cubicBezTo>
                <a:cubicBezTo>
                  <a:pt x="1900661" y="2118326"/>
                  <a:pt x="1897138" y="2123610"/>
                  <a:pt x="1895379" y="2125371"/>
                </a:cubicBezTo>
                <a:cubicBezTo>
                  <a:pt x="1891856" y="2125371"/>
                  <a:pt x="1898901" y="2116566"/>
                  <a:pt x="1891856" y="2121847"/>
                </a:cubicBezTo>
                <a:cubicBezTo>
                  <a:pt x="1891856" y="2118326"/>
                  <a:pt x="1904182" y="2116566"/>
                  <a:pt x="1907703" y="2116566"/>
                </a:cubicBezTo>
                <a:close/>
                <a:moveTo>
                  <a:pt x="531819" y="2105833"/>
                </a:moveTo>
                <a:cubicBezTo>
                  <a:pt x="538267" y="2107446"/>
                  <a:pt x="544715" y="2107446"/>
                  <a:pt x="552777" y="2113894"/>
                </a:cubicBezTo>
                <a:cubicBezTo>
                  <a:pt x="554388" y="2112281"/>
                  <a:pt x="551164" y="2109057"/>
                  <a:pt x="552777" y="2107446"/>
                </a:cubicBezTo>
                <a:cubicBezTo>
                  <a:pt x="562447" y="2112281"/>
                  <a:pt x="560836" y="2115505"/>
                  <a:pt x="570509" y="2117116"/>
                </a:cubicBezTo>
                <a:cubicBezTo>
                  <a:pt x="570509" y="2115505"/>
                  <a:pt x="568898" y="2113894"/>
                  <a:pt x="564060" y="2110670"/>
                </a:cubicBezTo>
                <a:cubicBezTo>
                  <a:pt x="568898" y="2109057"/>
                  <a:pt x="572122" y="2113894"/>
                  <a:pt x="578568" y="2112281"/>
                </a:cubicBezTo>
                <a:cubicBezTo>
                  <a:pt x="585019" y="2115505"/>
                  <a:pt x="576957" y="2117116"/>
                  <a:pt x="573733" y="2117116"/>
                </a:cubicBezTo>
                <a:cubicBezTo>
                  <a:pt x="576957" y="2120340"/>
                  <a:pt x="578568" y="2123567"/>
                  <a:pt x="583405" y="2126791"/>
                </a:cubicBezTo>
                <a:cubicBezTo>
                  <a:pt x="581794" y="2128402"/>
                  <a:pt x="576957" y="2125177"/>
                  <a:pt x="576957" y="2128402"/>
                </a:cubicBezTo>
                <a:cubicBezTo>
                  <a:pt x="560836" y="2121953"/>
                  <a:pt x="554388" y="2115505"/>
                  <a:pt x="544715" y="2117116"/>
                </a:cubicBezTo>
                <a:cubicBezTo>
                  <a:pt x="538267" y="2112281"/>
                  <a:pt x="539880" y="2109057"/>
                  <a:pt x="531819" y="2105833"/>
                </a:cubicBezTo>
                <a:close/>
                <a:moveTo>
                  <a:pt x="374024" y="2079588"/>
                </a:moveTo>
                <a:cubicBezTo>
                  <a:pt x="386350" y="2091914"/>
                  <a:pt x="405720" y="2106001"/>
                  <a:pt x="425088" y="2121847"/>
                </a:cubicBezTo>
                <a:cubicBezTo>
                  <a:pt x="444458" y="2137697"/>
                  <a:pt x="463826" y="2155304"/>
                  <a:pt x="483196" y="2167630"/>
                </a:cubicBezTo>
                <a:cubicBezTo>
                  <a:pt x="487599" y="2171153"/>
                  <a:pt x="495081" y="2173793"/>
                  <a:pt x="501025" y="2176877"/>
                </a:cubicBezTo>
                <a:lnTo>
                  <a:pt x="504702" y="2181970"/>
                </a:lnTo>
                <a:lnTo>
                  <a:pt x="462066" y="2153544"/>
                </a:lnTo>
                <a:cubicBezTo>
                  <a:pt x="447979" y="2141218"/>
                  <a:pt x="433893" y="2128892"/>
                  <a:pt x="418046" y="2121847"/>
                </a:cubicBezTo>
                <a:cubicBezTo>
                  <a:pt x="403957" y="2102477"/>
                  <a:pt x="393394" y="2100719"/>
                  <a:pt x="374024" y="2079588"/>
                </a:cubicBezTo>
                <a:close/>
                <a:moveTo>
                  <a:pt x="698018" y="2077828"/>
                </a:moveTo>
                <a:cubicBezTo>
                  <a:pt x="698018" y="2077828"/>
                  <a:pt x="699777" y="2079588"/>
                  <a:pt x="703298" y="2079588"/>
                </a:cubicBezTo>
                <a:cubicBezTo>
                  <a:pt x="703298" y="2077828"/>
                  <a:pt x="703298" y="2077828"/>
                  <a:pt x="703298" y="2077828"/>
                </a:cubicBezTo>
                <a:cubicBezTo>
                  <a:pt x="701539" y="2077828"/>
                  <a:pt x="701539" y="2077828"/>
                  <a:pt x="699777" y="2077828"/>
                </a:cubicBezTo>
                <a:cubicBezTo>
                  <a:pt x="698018" y="2077828"/>
                  <a:pt x="698018" y="2077828"/>
                  <a:pt x="698018" y="2077828"/>
                </a:cubicBezTo>
                <a:close/>
                <a:moveTo>
                  <a:pt x="548347" y="2069023"/>
                </a:moveTo>
                <a:lnTo>
                  <a:pt x="548407" y="2069161"/>
                </a:lnTo>
                <a:lnTo>
                  <a:pt x="548273" y="2069051"/>
                </a:lnTo>
                <a:close/>
                <a:moveTo>
                  <a:pt x="539542" y="2061981"/>
                </a:moveTo>
                <a:lnTo>
                  <a:pt x="548273" y="2069051"/>
                </a:lnTo>
                <a:lnTo>
                  <a:pt x="546587" y="2069683"/>
                </a:lnTo>
                <a:cubicBezTo>
                  <a:pt x="547026" y="2071225"/>
                  <a:pt x="547466" y="2073425"/>
                  <a:pt x="544824" y="2074304"/>
                </a:cubicBezTo>
                <a:cubicBezTo>
                  <a:pt x="527216" y="2063739"/>
                  <a:pt x="548347" y="2069023"/>
                  <a:pt x="539542" y="2061981"/>
                </a:cubicBezTo>
                <a:close/>
                <a:moveTo>
                  <a:pt x="1950623" y="2051195"/>
                </a:moveTo>
                <a:lnTo>
                  <a:pt x="1950388" y="2053165"/>
                </a:lnTo>
                <a:lnTo>
                  <a:pt x="1946441" y="2056697"/>
                </a:lnTo>
                <a:lnTo>
                  <a:pt x="1949827" y="2051696"/>
                </a:lnTo>
                <a:close/>
                <a:moveTo>
                  <a:pt x="1955274" y="2048787"/>
                </a:moveTo>
                <a:lnTo>
                  <a:pt x="1949962" y="2056697"/>
                </a:lnTo>
                <a:lnTo>
                  <a:pt x="1950388" y="2053165"/>
                </a:lnTo>
                <a:close/>
                <a:moveTo>
                  <a:pt x="1972856" y="2047894"/>
                </a:moveTo>
                <a:cubicBezTo>
                  <a:pt x="1974614" y="2047894"/>
                  <a:pt x="1964049" y="2054937"/>
                  <a:pt x="1962291" y="2060218"/>
                </a:cubicBezTo>
                <a:cubicBezTo>
                  <a:pt x="1964049" y="2053176"/>
                  <a:pt x="1958767" y="2058458"/>
                  <a:pt x="1953486" y="2065502"/>
                </a:cubicBezTo>
                <a:cubicBezTo>
                  <a:pt x="1951725" y="2058458"/>
                  <a:pt x="1965811" y="2053176"/>
                  <a:pt x="1972856" y="2047894"/>
                </a:cubicBezTo>
                <a:close/>
                <a:moveTo>
                  <a:pt x="1946441" y="2040850"/>
                </a:moveTo>
                <a:cubicBezTo>
                  <a:pt x="1944681" y="2046132"/>
                  <a:pt x="1935876" y="2053176"/>
                  <a:pt x="1941160" y="2054937"/>
                </a:cubicBezTo>
                <a:lnTo>
                  <a:pt x="1949962" y="2044371"/>
                </a:lnTo>
                <a:close/>
                <a:moveTo>
                  <a:pt x="1968888" y="2028520"/>
                </a:moveTo>
                <a:lnTo>
                  <a:pt x="1965372" y="2039750"/>
                </a:lnTo>
                <a:lnTo>
                  <a:pt x="1955274" y="2048787"/>
                </a:lnTo>
                <a:close/>
                <a:moveTo>
                  <a:pt x="514890" y="2021480"/>
                </a:moveTo>
                <a:cubicBezTo>
                  <a:pt x="511369" y="2023243"/>
                  <a:pt x="509609" y="2025001"/>
                  <a:pt x="509609" y="2026764"/>
                </a:cubicBezTo>
                <a:cubicBezTo>
                  <a:pt x="511369" y="2026764"/>
                  <a:pt x="513130" y="2025001"/>
                  <a:pt x="514890" y="2023243"/>
                </a:cubicBezTo>
                <a:cubicBezTo>
                  <a:pt x="518414" y="2026764"/>
                  <a:pt x="520172" y="2028524"/>
                  <a:pt x="523695" y="2032045"/>
                </a:cubicBezTo>
                <a:cubicBezTo>
                  <a:pt x="523695" y="2032045"/>
                  <a:pt x="523695" y="2030285"/>
                  <a:pt x="523695" y="2030285"/>
                </a:cubicBezTo>
                <a:cubicBezTo>
                  <a:pt x="523695" y="2025001"/>
                  <a:pt x="520172" y="2019719"/>
                  <a:pt x="514890" y="2021480"/>
                </a:cubicBezTo>
                <a:close/>
                <a:moveTo>
                  <a:pt x="1974533" y="2018562"/>
                </a:moveTo>
                <a:lnTo>
                  <a:pt x="1969772" y="2027203"/>
                </a:lnTo>
                <a:lnTo>
                  <a:pt x="1968888" y="2028520"/>
                </a:lnTo>
                <a:lnTo>
                  <a:pt x="1971093" y="2021480"/>
                </a:lnTo>
                <a:close/>
                <a:moveTo>
                  <a:pt x="557152" y="2014438"/>
                </a:moveTo>
                <a:cubicBezTo>
                  <a:pt x="555389" y="2014438"/>
                  <a:pt x="555389" y="2016198"/>
                  <a:pt x="555389" y="2016198"/>
                </a:cubicBezTo>
                <a:cubicBezTo>
                  <a:pt x="553629" y="2016198"/>
                  <a:pt x="553629" y="2017959"/>
                  <a:pt x="553629" y="2017959"/>
                </a:cubicBezTo>
                <a:cubicBezTo>
                  <a:pt x="553629" y="2019719"/>
                  <a:pt x="555389" y="2019719"/>
                  <a:pt x="555389" y="2019719"/>
                </a:cubicBezTo>
                <a:cubicBezTo>
                  <a:pt x="555389" y="2019719"/>
                  <a:pt x="557152" y="2017959"/>
                  <a:pt x="557152" y="2017959"/>
                </a:cubicBezTo>
                <a:cubicBezTo>
                  <a:pt x="557152" y="2016198"/>
                  <a:pt x="555389" y="2016198"/>
                  <a:pt x="557152" y="2014438"/>
                </a:cubicBezTo>
                <a:close/>
                <a:moveTo>
                  <a:pt x="1960528" y="1996828"/>
                </a:moveTo>
                <a:cubicBezTo>
                  <a:pt x="1953486" y="2000351"/>
                  <a:pt x="1946441" y="2007393"/>
                  <a:pt x="1939399" y="2012677"/>
                </a:cubicBezTo>
                <a:cubicBezTo>
                  <a:pt x="1941160" y="2014438"/>
                  <a:pt x="1944681" y="2012677"/>
                  <a:pt x="1946441" y="2014438"/>
                </a:cubicBezTo>
                <a:cubicBezTo>
                  <a:pt x="1953486" y="2005633"/>
                  <a:pt x="1964049" y="2002112"/>
                  <a:pt x="1960528" y="1996828"/>
                </a:cubicBezTo>
                <a:close/>
                <a:moveTo>
                  <a:pt x="1999266" y="1988026"/>
                </a:moveTo>
                <a:cubicBezTo>
                  <a:pt x="1998387" y="1993307"/>
                  <a:pt x="1993984" y="2000351"/>
                  <a:pt x="1988482" y="2006735"/>
                </a:cubicBezTo>
                <a:lnTo>
                  <a:pt x="1974533" y="2018562"/>
                </a:lnTo>
                <a:lnTo>
                  <a:pt x="1981659" y="2005633"/>
                </a:lnTo>
                <a:close/>
                <a:moveTo>
                  <a:pt x="1972856" y="1979221"/>
                </a:moveTo>
                <a:cubicBezTo>
                  <a:pt x="1967572" y="1986263"/>
                  <a:pt x="1965811" y="1991547"/>
                  <a:pt x="1965811" y="1995070"/>
                </a:cubicBezTo>
                <a:cubicBezTo>
                  <a:pt x="1971093" y="1993307"/>
                  <a:pt x="1981659" y="1982742"/>
                  <a:pt x="1978137" y="1979221"/>
                </a:cubicBezTo>
                <a:cubicBezTo>
                  <a:pt x="1976377" y="1982742"/>
                  <a:pt x="1974614" y="1980981"/>
                  <a:pt x="1972856" y="1979221"/>
                </a:cubicBezTo>
                <a:close/>
                <a:moveTo>
                  <a:pt x="2030962" y="1938722"/>
                </a:moveTo>
                <a:cubicBezTo>
                  <a:pt x="2030962" y="1949287"/>
                  <a:pt x="2018636" y="1954569"/>
                  <a:pt x="2022157" y="1961611"/>
                </a:cubicBezTo>
                <a:cubicBezTo>
                  <a:pt x="2011594" y="1972176"/>
                  <a:pt x="2006310" y="1975700"/>
                  <a:pt x="2002789" y="1986263"/>
                </a:cubicBezTo>
                <a:lnTo>
                  <a:pt x="1997505" y="1980981"/>
                </a:lnTo>
                <a:lnTo>
                  <a:pt x="2010439" y="1964646"/>
                </a:lnTo>
                <a:lnTo>
                  <a:pt x="2011594" y="1970418"/>
                </a:lnTo>
                <a:cubicBezTo>
                  <a:pt x="2013352" y="1963374"/>
                  <a:pt x="2022157" y="1958090"/>
                  <a:pt x="2020397" y="1956329"/>
                </a:cubicBezTo>
                <a:lnTo>
                  <a:pt x="2015458" y="1958306"/>
                </a:lnTo>
                <a:lnTo>
                  <a:pt x="2023181" y="1948551"/>
                </a:lnTo>
                <a:lnTo>
                  <a:pt x="2023918" y="1949287"/>
                </a:lnTo>
                <a:lnTo>
                  <a:pt x="2028198" y="1942213"/>
                </a:lnTo>
                <a:close/>
                <a:moveTo>
                  <a:pt x="402199" y="1931680"/>
                </a:moveTo>
                <a:cubicBezTo>
                  <a:pt x="393394" y="1944003"/>
                  <a:pt x="388113" y="1954569"/>
                  <a:pt x="384589" y="1968655"/>
                </a:cubicBezTo>
                <a:cubicBezTo>
                  <a:pt x="382829" y="1968655"/>
                  <a:pt x="386350" y="1972176"/>
                  <a:pt x="388113" y="1972176"/>
                </a:cubicBezTo>
                <a:cubicBezTo>
                  <a:pt x="389871" y="1972176"/>
                  <a:pt x="393394" y="1970418"/>
                  <a:pt x="393394" y="1970418"/>
                </a:cubicBezTo>
                <a:cubicBezTo>
                  <a:pt x="393394" y="1956329"/>
                  <a:pt x="403957" y="1947525"/>
                  <a:pt x="409241" y="1936961"/>
                </a:cubicBezTo>
                <a:cubicBezTo>
                  <a:pt x="409241" y="1935201"/>
                  <a:pt x="409241" y="1933438"/>
                  <a:pt x="411002" y="1933438"/>
                </a:cubicBezTo>
                <a:cubicBezTo>
                  <a:pt x="411002" y="1933438"/>
                  <a:pt x="409241" y="1931680"/>
                  <a:pt x="409241" y="1931680"/>
                </a:cubicBezTo>
                <a:cubicBezTo>
                  <a:pt x="405720" y="1931680"/>
                  <a:pt x="402199" y="1929917"/>
                  <a:pt x="402199" y="1931680"/>
                </a:cubicBezTo>
                <a:close/>
                <a:moveTo>
                  <a:pt x="384589" y="1917591"/>
                </a:moveTo>
                <a:cubicBezTo>
                  <a:pt x="381068" y="1921115"/>
                  <a:pt x="381068" y="1924636"/>
                  <a:pt x="381068" y="1929917"/>
                </a:cubicBezTo>
                <a:cubicBezTo>
                  <a:pt x="379305" y="1929917"/>
                  <a:pt x="377547" y="1931680"/>
                  <a:pt x="377547" y="1933438"/>
                </a:cubicBezTo>
                <a:cubicBezTo>
                  <a:pt x="377547" y="1933438"/>
                  <a:pt x="377547" y="1935201"/>
                  <a:pt x="377547" y="1935201"/>
                </a:cubicBezTo>
                <a:cubicBezTo>
                  <a:pt x="381068" y="1935201"/>
                  <a:pt x="381068" y="1931680"/>
                  <a:pt x="381068" y="1929917"/>
                </a:cubicBezTo>
                <a:cubicBezTo>
                  <a:pt x="386350" y="1929917"/>
                  <a:pt x="389871" y="1924636"/>
                  <a:pt x="391634" y="1922873"/>
                </a:cubicBezTo>
                <a:cubicBezTo>
                  <a:pt x="393394" y="1921115"/>
                  <a:pt x="393394" y="1919352"/>
                  <a:pt x="393394" y="1917591"/>
                </a:cubicBezTo>
                <a:cubicBezTo>
                  <a:pt x="393394" y="1915831"/>
                  <a:pt x="386350" y="1915831"/>
                  <a:pt x="384589" y="1917591"/>
                </a:cubicBezTo>
                <a:close/>
                <a:moveTo>
                  <a:pt x="366982" y="1907028"/>
                </a:moveTo>
                <a:cubicBezTo>
                  <a:pt x="365219" y="1907028"/>
                  <a:pt x="363461" y="1908786"/>
                  <a:pt x="361698" y="1910549"/>
                </a:cubicBezTo>
                <a:cubicBezTo>
                  <a:pt x="363461" y="1912310"/>
                  <a:pt x="365219" y="1912310"/>
                  <a:pt x="366982" y="1914070"/>
                </a:cubicBezTo>
                <a:cubicBezTo>
                  <a:pt x="368742" y="1914070"/>
                  <a:pt x="370503" y="1912310"/>
                  <a:pt x="372263" y="1910549"/>
                </a:cubicBezTo>
                <a:cubicBezTo>
                  <a:pt x="370503" y="1908786"/>
                  <a:pt x="368742" y="1907028"/>
                  <a:pt x="366982" y="1907028"/>
                </a:cubicBezTo>
                <a:close/>
                <a:moveTo>
                  <a:pt x="335286" y="1884135"/>
                </a:moveTo>
                <a:cubicBezTo>
                  <a:pt x="335286" y="1884135"/>
                  <a:pt x="335286" y="1885897"/>
                  <a:pt x="335286" y="1885897"/>
                </a:cubicBezTo>
                <a:lnTo>
                  <a:pt x="336795" y="1886399"/>
                </a:lnTo>
                <a:lnTo>
                  <a:pt x="338809" y="1889418"/>
                </a:lnTo>
                <a:lnTo>
                  <a:pt x="340567" y="1890739"/>
                </a:lnTo>
                <a:lnTo>
                  <a:pt x="340567" y="1896463"/>
                </a:lnTo>
                <a:cubicBezTo>
                  <a:pt x="340567" y="1896463"/>
                  <a:pt x="342330" y="1898223"/>
                  <a:pt x="342330" y="1898223"/>
                </a:cubicBezTo>
                <a:cubicBezTo>
                  <a:pt x="344091" y="1898223"/>
                  <a:pt x="345851" y="1896463"/>
                  <a:pt x="345851" y="1894700"/>
                </a:cubicBezTo>
                <a:lnTo>
                  <a:pt x="340567" y="1890739"/>
                </a:lnTo>
                <a:lnTo>
                  <a:pt x="340567" y="1887658"/>
                </a:lnTo>
                <a:lnTo>
                  <a:pt x="336795" y="1886399"/>
                </a:lnTo>
                <a:close/>
                <a:moveTo>
                  <a:pt x="2152458" y="1811942"/>
                </a:moveTo>
                <a:cubicBezTo>
                  <a:pt x="2148937" y="1813703"/>
                  <a:pt x="2145416" y="1822507"/>
                  <a:pt x="2140132" y="1827789"/>
                </a:cubicBezTo>
                <a:cubicBezTo>
                  <a:pt x="2138372" y="1826028"/>
                  <a:pt x="2134851" y="1827789"/>
                  <a:pt x="2133090" y="1831310"/>
                </a:cubicBezTo>
                <a:cubicBezTo>
                  <a:pt x="2129567" y="1829552"/>
                  <a:pt x="2133090" y="1824268"/>
                  <a:pt x="2138372" y="1817224"/>
                </a:cubicBezTo>
                <a:cubicBezTo>
                  <a:pt x="2138372" y="1822507"/>
                  <a:pt x="2141895" y="1817224"/>
                  <a:pt x="2141895" y="1822507"/>
                </a:cubicBezTo>
                <a:cubicBezTo>
                  <a:pt x="2145416" y="1817224"/>
                  <a:pt x="2148937" y="1806658"/>
                  <a:pt x="2152458" y="1811942"/>
                </a:cubicBezTo>
                <a:close/>
                <a:moveTo>
                  <a:pt x="315918" y="1797856"/>
                </a:moveTo>
                <a:cubicBezTo>
                  <a:pt x="315918" y="1797856"/>
                  <a:pt x="314157" y="1799616"/>
                  <a:pt x="314157" y="1799616"/>
                </a:cubicBezTo>
                <a:cubicBezTo>
                  <a:pt x="312394" y="1799616"/>
                  <a:pt x="312394" y="1799616"/>
                  <a:pt x="312394" y="1801377"/>
                </a:cubicBezTo>
                <a:cubicBezTo>
                  <a:pt x="312394" y="1803137"/>
                  <a:pt x="312394" y="1806658"/>
                  <a:pt x="314157" y="1806658"/>
                </a:cubicBezTo>
                <a:cubicBezTo>
                  <a:pt x="317678" y="1806658"/>
                  <a:pt x="317678" y="1804900"/>
                  <a:pt x="317678" y="1803137"/>
                </a:cubicBezTo>
                <a:cubicBezTo>
                  <a:pt x="317678" y="1801377"/>
                  <a:pt x="317678" y="1799616"/>
                  <a:pt x="315918" y="1797856"/>
                </a:cubicBezTo>
                <a:close/>
                <a:moveTo>
                  <a:pt x="2138326" y="1761591"/>
                </a:moveTo>
                <a:lnTo>
                  <a:pt x="2133730" y="1773844"/>
                </a:lnTo>
                <a:lnTo>
                  <a:pt x="2131330" y="1771443"/>
                </a:lnTo>
                <a:cubicBezTo>
                  <a:pt x="2133090" y="1769680"/>
                  <a:pt x="2135290" y="1765280"/>
                  <a:pt x="2137493" y="1761978"/>
                </a:cubicBezTo>
                <a:close/>
                <a:moveTo>
                  <a:pt x="2155981" y="1732705"/>
                </a:moveTo>
                <a:lnTo>
                  <a:pt x="2154095" y="1737612"/>
                </a:lnTo>
                <a:lnTo>
                  <a:pt x="2153650" y="1736281"/>
                </a:lnTo>
                <a:close/>
                <a:moveTo>
                  <a:pt x="2207043" y="1634098"/>
                </a:moveTo>
                <a:cubicBezTo>
                  <a:pt x="2214088" y="1634098"/>
                  <a:pt x="2205285" y="1658750"/>
                  <a:pt x="2200001" y="1653468"/>
                </a:cubicBezTo>
                <a:cubicBezTo>
                  <a:pt x="2205285" y="1644663"/>
                  <a:pt x="2201762" y="1639382"/>
                  <a:pt x="2207043" y="1634098"/>
                </a:cubicBezTo>
                <a:close/>
                <a:moveTo>
                  <a:pt x="2171829" y="1630577"/>
                </a:moveTo>
                <a:cubicBezTo>
                  <a:pt x="2168305" y="1641140"/>
                  <a:pt x="2164784" y="1644663"/>
                  <a:pt x="2164784" y="1651705"/>
                </a:cubicBezTo>
                <a:cubicBezTo>
                  <a:pt x="2168305" y="1648184"/>
                  <a:pt x="2175349" y="1630577"/>
                  <a:pt x="2171829" y="1630577"/>
                </a:cubicBezTo>
                <a:close/>
                <a:moveTo>
                  <a:pt x="2224653" y="1612967"/>
                </a:moveTo>
                <a:cubicBezTo>
                  <a:pt x="2219371" y="1623533"/>
                  <a:pt x="2214088" y="1634098"/>
                  <a:pt x="2207043" y="1628816"/>
                </a:cubicBezTo>
                <a:cubicBezTo>
                  <a:pt x="2214088" y="1625295"/>
                  <a:pt x="2217609" y="1612967"/>
                  <a:pt x="2224653" y="1612967"/>
                </a:cubicBezTo>
                <a:close/>
                <a:moveTo>
                  <a:pt x="2182391" y="1605925"/>
                </a:moveTo>
                <a:cubicBezTo>
                  <a:pt x="2178871" y="1621772"/>
                  <a:pt x="2177110" y="1627054"/>
                  <a:pt x="2178871" y="1637619"/>
                </a:cubicBezTo>
                <a:cubicBezTo>
                  <a:pt x="2180633" y="1628816"/>
                  <a:pt x="2191197" y="1616491"/>
                  <a:pt x="2187675" y="1611209"/>
                </a:cubicBezTo>
                <a:cubicBezTo>
                  <a:pt x="2180633" y="1625295"/>
                  <a:pt x="2184154" y="1611209"/>
                  <a:pt x="2182391" y="1605925"/>
                </a:cubicBezTo>
                <a:close/>
                <a:moveTo>
                  <a:pt x="2178871" y="1591839"/>
                </a:moveTo>
                <a:cubicBezTo>
                  <a:pt x="2178871" y="1597120"/>
                  <a:pt x="2170068" y="1611209"/>
                  <a:pt x="2175349" y="1611209"/>
                </a:cubicBezTo>
                <a:cubicBezTo>
                  <a:pt x="2175349" y="1602402"/>
                  <a:pt x="2182391" y="1595360"/>
                  <a:pt x="2178871" y="1591839"/>
                </a:cubicBezTo>
                <a:close/>
                <a:moveTo>
                  <a:pt x="2187675" y="1524925"/>
                </a:moveTo>
                <a:cubicBezTo>
                  <a:pt x="2184154" y="1528449"/>
                  <a:pt x="2184154" y="1530209"/>
                  <a:pt x="2184154" y="1533730"/>
                </a:cubicBezTo>
                <a:cubicBezTo>
                  <a:pt x="2184154" y="1535491"/>
                  <a:pt x="2184154" y="1537254"/>
                  <a:pt x="2185915" y="1539012"/>
                </a:cubicBezTo>
                <a:cubicBezTo>
                  <a:pt x="2185915" y="1533730"/>
                  <a:pt x="2191197" y="1524925"/>
                  <a:pt x="2187675" y="1524925"/>
                </a:cubicBezTo>
                <a:close/>
                <a:moveTo>
                  <a:pt x="2210567" y="1458014"/>
                </a:moveTo>
                <a:cubicBezTo>
                  <a:pt x="2215848" y="1463298"/>
                  <a:pt x="2205285" y="1480906"/>
                  <a:pt x="2203522" y="1493232"/>
                </a:cubicBezTo>
                <a:cubicBezTo>
                  <a:pt x="2198241" y="1493232"/>
                  <a:pt x="2207043" y="1479145"/>
                  <a:pt x="2201762" y="1480906"/>
                </a:cubicBezTo>
                <a:cubicBezTo>
                  <a:pt x="2207043" y="1475624"/>
                  <a:pt x="2207043" y="1470343"/>
                  <a:pt x="2210567" y="1458014"/>
                </a:cubicBezTo>
                <a:close/>
                <a:moveTo>
                  <a:pt x="2212327" y="1443928"/>
                </a:moveTo>
                <a:cubicBezTo>
                  <a:pt x="2210567" y="1443928"/>
                  <a:pt x="2208806" y="1445691"/>
                  <a:pt x="2207043" y="1445691"/>
                </a:cubicBezTo>
                <a:cubicBezTo>
                  <a:pt x="2207043" y="1458014"/>
                  <a:pt x="2203522" y="1468580"/>
                  <a:pt x="2201762" y="1479145"/>
                </a:cubicBezTo>
                <a:cubicBezTo>
                  <a:pt x="2201762" y="1480906"/>
                  <a:pt x="2201762" y="1480906"/>
                  <a:pt x="2201762" y="1480906"/>
                </a:cubicBezTo>
                <a:cubicBezTo>
                  <a:pt x="2200001" y="1487950"/>
                  <a:pt x="2198241" y="1493232"/>
                  <a:pt x="2196478" y="1500274"/>
                </a:cubicBezTo>
                <a:cubicBezTo>
                  <a:pt x="2196478" y="1502036"/>
                  <a:pt x="2198241" y="1503797"/>
                  <a:pt x="2200001" y="1500274"/>
                </a:cubicBezTo>
                <a:cubicBezTo>
                  <a:pt x="2203522" y="1500274"/>
                  <a:pt x="2194720" y="1512602"/>
                  <a:pt x="2201762" y="1509081"/>
                </a:cubicBezTo>
                <a:cubicBezTo>
                  <a:pt x="2200001" y="1512602"/>
                  <a:pt x="2200001" y="1507318"/>
                  <a:pt x="2198241" y="1507318"/>
                </a:cubicBezTo>
                <a:cubicBezTo>
                  <a:pt x="2196478" y="1528449"/>
                  <a:pt x="2185915" y="1551340"/>
                  <a:pt x="2184154" y="1572471"/>
                </a:cubicBezTo>
                <a:cubicBezTo>
                  <a:pt x="2182391" y="1568947"/>
                  <a:pt x="2180633" y="1568947"/>
                  <a:pt x="2178871" y="1574229"/>
                </a:cubicBezTo>
                <a:cubicBezTo>
                  <a:pt x="2182391" y="1575992"/>
                  <a:pt x="2178871" y="1591839"/>
                  <a:pt x="2184154" y="1584794"/>
                </a:cubicBezTo>
                <a:cubicBezTo>
                  <a:pt x="2185915" y="1588315"/>
                  <a:pt x="2182391" y="1598881"/>
                  <a:pt x="2180633" y="1600644"/>
                </a:cubicBezTo>
                <a:cubicBezTo>
                  <a:pt x="2180633" y="1604165"/>
                  <a:pt x="2182391" y="1604165"/>
                  <a:pt x="2187675" y="1605925"/>
                </a:cubicBezTo>
                <a:cubicBezTo>
                  <a:pt x="2191197" y="1591839"/>
                  <a:pt x="2196478" y="1572471"/>
                  <a:pt x="2189436" y="1574229"/>
                </a:cubicBezTo>
                <a:cubicBezTo>
                  <a:pt x="2191197" y="1568947"/>
                  <a:pt x="2194720" y="1574229"/>
                  <a:pt x="2196478" y="1567187"/>
                </a:cubicBezTo>
                <a:cubicBezTo>
                  <a:pt x="2196478" y="1553101"/>
                  <a:pt x="2194720" y="1544296"/>
                  <a:pt x="2200001" y="1516123"/>
                </a:cubicBezTo>
                <a:cubicBezTo>
                  <a:pt x="2203522" y="1517883"/>
                  <a:pt x="2196478" y="1530209"/>
                  <a:pt x="2200001" y="1531970"/>
                </a:cubicBezTo>
                <a:cubicBezTo>
                  <a:pt x="2201762" y="1526688"/>
                  <a:pt x="2207043" y="1500274"/>
                  <a:pt x="2203522" y="1494992"/>
                </a:cubicBezTo>
                <a:cubicBezTo>
                  <a:pt x="2205285" y="1493232"/>
                  <a:pt x="2207043" y="1494992"/>
                  <a:pt x="2210567" y="1487950"/>
                </a:cubicBezTo>
                <a:cubicBezTo>
                  <a:pt x="2208806" y="1480906"/>
                  <a:pt x="2212327" y="1472101"/>
                  <a:pt x="2214088" y="1465059"/>
                </a:cubicBezTo>
                <a:cubicBezTo>
                  <a:pt x="2215848" y="1458014"/>
                  <a:pt x="2215848" y="1449212"/>
                  <a:pt x="2212327" y="1443928"/>
                </a:cubicBezTo>
                <a:close/>
                <a:moveTo>
                  <a:pt x="2228174" y="1389343"/>
                </a:moveTo>
                <a:cubicBezTo>
                  <a:pt x="2226413" y="1389343"/>
                  <a:pt x="2224653" y="1391103"/>
                  <a:pt x="2224653" y="1391103"/>
                </a:cubicBezTo>
                <a:cubicBezTo>
                  <a:pt x="2224653" y="1392864"/>
                  <a:pt x="2224653" y="1396387"/>
                  <a:pt x="2224653" y="1398145"/>
                </a:cubicBezTo>
                <a:cubicBezTo>
                  <a:pt x="2224653" y="1396387"/>
                  <a:pt x="2226413" y="1392864"/>
                  <a:pt x="2228174" y="1389343"/>
                </a:cubicBezTo>
                <a:close/>
                <a:moveTo>
                  <a:pt x="2231695" y="1355886"/>
                </a:moveTo>
                <a:cubicBezTo>
                  <a:pt x="2229935" y="1361170"/>
                  <a:pt x="2229935" y="1364691"/>
                  <a:pt x="2228174" y="1368214"/>
                </a:cubicBezTo>
                <a:cubicBezTo>
                  <a:pt x="2228174" y="1371735"/>
                  <a:pt x="2229935" y="1377017"/>
                  <a:pt x="2229935" y="1380538"/>
                </a:cubicBezTo>
                <a:cubicBezTo>
                  <a:pt x="2229935" y="1371735"/>
                  <a:pt x="2231695" y="1366452"/>
                  <a:pt x="2231695" y="1355886"/>
                </a:cubicBezTo>
                <a:close/>
                <a:moveTo>
                  <a:pt x="2235216" y="1311867"/>
                </a:moveTo>
                <a:cubicBezTo>
                  <a:pt x="2233458" y="1313627"/>
                  <a:pt x="2233458" y="1313627"/>
                  <a:pt x="2233458" y="1315388"/>
                </a:cubicBezTo>
                <a:cubicBezTo>
                  <a:pt x="2233458" y="1315388"/>
                  <a:pt x="2233458" y="1317148"/>
                  <a:pt x="2233458" y="1317148"/>
                </a:cubicBezTo>
                <a:cubicBezTo>
                  <a:pt x="2233458" y="1317148"/>
                  <a:pt x="2233458" y="1318911"/>
                  <a:pt x="2233458" y="1318911"/>
                </a:cubicBezTo>
                <a:lnTo>
                  <a:pt x="2235108" y="1328825"/>
                </a:lnTo>
                <a:lnTo>
                  <a:pt x="2234949" y="1329071"/>
                </a:lnTo>
                <a:lnTo>
                  <a:pt x="2231695" y="1324192"/>
                </a:lnTo>
                <a:cubicBezTo>
                  <a:pt x="2229935" y="1329476"/>
                  <a:pt x="2228174" y="1334758"/>
                  <a:pt x="2228174" y="1341800"/>
                </a:cubicBezTo>
                <a:cubicBezTo>
                  <a:pt x="2229935" y="1341800"/>
                  <a:pt x="2229935" y="1345321"/>
                  <a:pt x="2229935" y="1348844"/>
                </a:cubicBezTo>
                <a:cubicBezTo>
                  <a:pt x="2231697" y="1340039"/>
                  <a:pt x="2230816" y="1337397"/>
                  <a:pt x="2230816" y="1335418"/>
                </a:cubicBezTo>
                <a:lnTo>
                  <a:pt x="2234949" y="1329071"/>
                </a:lnTo>
                <a:lnTo>
                  <a:pt x="2235216" y="1329476"/>
                </a:lnTo>
                <a:lnTo>
                  <a:pt x="2235108" y="1328825"/>
                </a:lnTo>
                <a:lnTo>
                  <a:pt x="2236979" y="1325953"/>
                </a:lnTo>
                <a:cubicBezTo>
                  <a:pt x="2238739" y="1317148"/>
                  <a:pt x="2235216" y="1317148"/>
                  <a:pt x="2235216" y="1311867"/>
                </a:cubicBezTo>
                <a:close/>
                <a:moveTo>
                  <a:pt x="2231695" y="1237911"/>
                </a:moveTo>
                <a:cubicBezTo>
                  <a:pt x="2228174" y="1239672"/>
                  <a:pt x="2226413" y="1243193"/>
                  <a:pt x="2224653" y="1246716"/>
                </a:cubicBezTo>
                <a:cubicBezTo>
                  <a:pt x="2224653" y="1248477"/>
                  <a:pt x="2224653" y="1248477"/>
                  <a:pt x="2224653" y="1248477"/>
                </a:cubicBezTo>
                <a:cubicBezTo>
                  <a:pt x="2226413" y="1253758"/>
                  <a:pt x="2226413" y="1257279"/>
                  <a:pt x="2226413" y="1262563"/>
                </a:cubicBezTo>
                <a:cubicBezTo>
                  <a:pt x="2228174" y="1280173"/>
                  <a:pt x="2228174" y="1297780"/>
                  <a:pt x="2228174" y="1311867"/>
                </a:cubicBezTo>
                <a:cubicBezTo>
                  <a:pt x="2229935" y="1306583"/>
                  <a:pt x="2231695" y="1299541"/>
                  <a:pt x="2233458" y="1290736"/>
                </a:cubicBezTo>
                <a:cubicBezTo>
                  <a:pt x="2233458" y="1285454"/>
                  <a:pt x="2229935" y="1287215"/>
                  <a:pt x="2228174" y="1287215"/>
                </a:cubicBezTo>
                <a:cubicBezTo>
                  <a:pt x="2228174" y="1281931"/>
                  <a:pt x="2231695" y="1281931"/>
                  <a:pt x="2233458" y="1281931"/>
                </a:cubicBezTo>
                <a:cubicBezTo>
                  <a:pt x="2233458" y="1271368"/>
                  <a:pt x="2231695" y="1262563"/>
                  <a:pt x="2231695" y="1251998"/>
                </a:cubicBezTo>
                <a:cubicBezTo>
                  <a:pt x="2231695" y="1246716"/>
                  <a:pt x="2231695" y="1243193"/>
                  <a:pt x="2231695" y="1237911"/>
                </a:cubicBezTo>
                <a:close/>
                <a:moveTo>
                  <a:pt x="2273955" y="1139306"/>
                </a:moveTo>
                <a:cubicBezTo>
                  <a:pt x="2272196" y="1146348"/>
                  <a:pt x="2270433" y="1158674"/>
                  <a:pt x="2277478" y="1162195"/>
                </a:cubicBezTo>
                <a:cubicBezTo>
                  <a:pt x="2275717" y="1151630"/>
                  <a:pt x="2275717" y="1135783"/>
                  <a:pt x="2273955" y="1139306"/>
                </a:cubicBezTo>
                <a:close/>
                <a:moveTo>
                  <a:pt x="2265152" y="1112892"/>
                </a:moveTo>
                <a:cubicBezTo>
                  <a:pt x="2266912" y="1121697"/>
                  <a:pt x="2266912" y="1128741"/>
                  <a:pt x="2265152" y="1135783"/>
                </a:cubicBezTo>
                <a:cubicBezTo>
                  <a:pt x="2265152" y="1139306"/>
                  <a:pt x="2265152" y="1141065"/>
                  <a:pt x="2265152" y="1142827"/>
                </a:cubicBezTo>
                <a:cubicBezTo>
                  <a:pt x="2270433" y="1135783"/>
                  <a:pt x="2273955" y="1116413"/>
                  <a:pt x="2265152" y="1112892"/>
                </a:cubicBezTo>
                <a:close/>
                <a:moveTo>
                  <a:pt x="2263391" y="1093524"/>
                </a:moveTo>
                <a:cubicBezTo>
                  <a:pt x="2261631" y="1098805"/>
                  <a:pt x="2263391" y="1114655"/>
                  <a:pt x="2268673" y="1109371"/>
                </a:cubicBezTo>
                <a:cubicBezTo>
                  <a:pt x="2266912" y="1102326"/>
                  <a:pt x="2265152" y="1097045"/>
                  <a:pt x="2263391" y="1093524"/>
                </a:cubicBezTo>
                <a:close/>
                <a:moveTo>
                  <a:pt x="2265152" y="1077675"/>
                </a:moveTo>
                <a:cubicBezTo>
                  <a:pt x="2263391" y="1081198"/>
                  <a:pt x="2261631" y="1082958"/>
                  <a:pt x="2261631" y="1084719"/>
                </a:cubicBezTo>
                <a:cubicBezTo>
                  <a:pt x="2261631" y="1086482"/>
                  <a:pt x="2261631" y="1086482"/>
                  <a:pt x="2263391" y="1088240"/>
                </a:cubicBezTo>
                <a:cubicBezTo>
                  <a:pt x="2265152" y="1086482"/>
                  <a:pt x="2265152" y="1082958"/>
                  <a:pt x="2265152" y="1077675"/>
                </a:cubicBezTo>
                <a:close/>
                <a:moveTo>
                  <a:pt x="2258110" y="1053025"/>
                </a:moveTo>
                <a:cubicBezTo>
                  <a:pt x="2258110" y="1054786"/>
                  <a:pt x="2258110" y="1054786"/>
                  <a:pt x="2258110" y="1056546"/>
                </a:cubicBezTo>
                <a:cubicBezTo>
                  <a:pt x="2259868" y="1058307"/>
                  <a:pt x="2259868" y="1058307"/>
                  <a:pt x="2261631" y="1058307"/>
                </a:cubicBezTo>
                <a:cubicBezTo>
                  <a:pt x="2259868" y="1056546"/>
                  <a:pt x="2259868" y="1054786"/>
                  <a:pt x="2258110" y="1053025"/>
                </a:cubicBezTo>
                <a:close/>
                <a:moveTo>
                  <a:pt x="2245781" y="1023092"/>
                </a:moveTo>
                <a:cubicBezTo>
                  <a:pt x="2242261" y="1023092"/>
                  <a:pt x="2238739" y="1026613"/>
                  <a:pt x="2240500" y="1030134"/>
                </a:cubicBezTo>
                <a:cubicBezTo>
                  <a:pt x="2240500" y="1030134"/>
                  <a:pt x="2240500" y="1031894"/>
                  <a:pt x="2242261" y="1033655"/>
                </a:cubicBezTo>
                <a:cubicBezTo>
                  <a:pt x="2244023" y="1035415"/>
                  <a:pt x="2245781" y="1037178"/>
                  <a:pt x="2247545" y="1038936"/>
                </a:cubicBezTo>
                <a:cubicBezTo>
                  <a:pt x="2247545" y="1040699"/>
                  <a:pt x="2247545" y="1040699"/>
                  <a:pt x="2247545" y="1042460"/>
                </a:cubicBezTo>
                <a:cubicBezTo>
                  <a:pt x="2249305" y="1044220"/>
                  <a:pt x="2249305" y="1045981"/>
                  <a:pt x="2251065" y="1047743"/>
                </a:cubicBezTo>
                <a:cubicBezTo>
                  <a:pt x="2251065" y="1047743"/>
                  <a:pt x="2252826" y="1045981"/>
                  <a:pt x="2252826" y="1042460"/>
                </a:cubicBezTo>
                <a:cubicBezTo>
                  <a:pt x="2251065" y="1044220"/>
                  <a:pt x="2245781" y="1035415"/>
                  <a:pt x="2249305" y="1026613"/>
                </a:cubicBezTo>
                <a:cubicBezTo>
                  <a:pt x="2247545" y="1026613"/>
                  <a:pt x="2245781" y="1024850"/>
                  <a:pt x="2245781" y="1023092"/>
                </a:cubicBezTo>
                <a:close/>
                <a:moveTo>
                  <a:pt x="2238739" y="975546"/>
                </a:moveTo>
                <a:cubicBezTo>
                  <a:pt x="2235216" y="975546"/>
                  <a:pt x="2236979" y="979070"/>
                  <a:pt x="2235216" y="984354"/>
                </a:cubicBezTo>
                <a:cubicBezTo>
                  <a:pt x="2236979" y="984354"/>
                  <a:pt x="2236979" y="986112"/>
                  <a:pt x="2238739" y="987875"/>
                </a:cubicBezTo>
                <a:cubicBezTo>
                  <a:pt x="2240500" y="987875"/>
                  <a:pt x="2240500" y="987875"/>
                  <a:pt x="2240500" y="987875"/>
                </a:cubicBezTo>
                <a:cubicBezTo>
                  <a:pt x="2240500" y="984354"/>
                  <a:pt x="2240500" y="980830"/>
                  <a:pt x="2238739" y="975546"/>
                </a:cubicBezTo>
                <a:close/>
                <a:moveTo>
                  <a:pt x="2228174" y="945615"/>
                </a:moveTo>
                <a:cubicBezTo>
                  <a:pt x="2228174" y="945615"/>
                  <a:pt x="2228174" y="947374"/>
                  <a:pt x="2228174" y="949136"/>
                </a:cubicBezTo>
                <a:cubicBezTo>
                  <a:pt x="2229935" y="957939"/>
                  <a:pt x="2231695" y="966744"/>
                  <a:pt x="2233458" y="973788"/>
                </a:cubicBezTo>
                <a:cubicBezTo>
                  <a:pt x="2235216" y="970265"/>
                  <a:pt x="2236979" y="968504"/>
                  <a:pt x="2235216" y="961460"/>
                </a:cubicBezTo>
                <a:cubicBezTo>
                  <a:pt x="2228174" y="961460"/>
                  <a:pt x="2235216" y="963223"/>
                  <a:pt x="2228174" y="945615"/>
                </a:cubicBezTo>
                <a:close/>
                <a:moveTo>
                  <a:pt x="2238739" y="931527"/>
                </a:moveTo>
                <a:cubicBezTo>
                  <a:pt x="2236979" y="933287"/>
                  <a:pt x="2236979" y="935050"/>
                  <a:pt x="2235216" y="935050"/>
                </a:cubicBezTo>
                <a:cubicBezTo>
                  <a:pt x="2236979" y="938571"/>
                  <a:pt x="2238739" y="940331"/>
                  <a:pt x="2238739" y="943853"/>
                </a:cubicBezTo>
                <a:cubicBezTo>
                  <a:pt x="2236979" y="943853"/>
                  <a:pt x="2231695" y="933287"/>
                  <a:pt x="2233458" y="942092"/>
                </a:cubicBezTo>
                <a:cubicBezTo>
                  <a:pt x="2238739" y="943853"/>
                  <a:pt x="2235216" y="950897"/>
                  <a:pt x="2236979" y="956178"/>
                </a:cubicBezTo>
                <a:lnTo>
                  <a:pt x="2242261" y="954418"/>
                </a:lnTo>
                <a:cubicBezTo>
                  <a:pt x="2242261" y="945615"/>
                  <a:pt x="2240500" y="938571"/>
                  <a:pt x="2238739" y="931527"/>
                </a:cubicBezTo>
                <a:close/>
                <a:moveTo>
                  <a:pt x="2229935" y="896312"/>
                </a:moveTo>
                <a:cubicBezTo>
                  <a:pt x="2228174" y="896312"/>
                  <a:pt x="2228174" y="898070"/>
                  <a:pt x="2226413" y="898070"/>
                </a:cubicBezTo>
                <a:cubicBezTo>
                  <a:pt x="2226413" y="901593"/>
                  <a:pt x="2228174" y="906877"/>
                  <a:pt x="2229935" y="906877"/>
                </a:cubicBezTo>
                <a:cubicBezTo>
                  <a:pt x="2229935" y="901593"/>
                  <a:pt x="2233458" y="903354"/>
                  <a:pt x="2229935" y="896312"/>
                </a:cubicBezTo>
                <a:close/>
                <a:moveTo>
                  <a:pt x="2205285" y="878702"/>
                </a:moveTo>
                <a:cubicBezTo>
                  <a:pt x="2205285" y="878702"/>
                  <a:pt x="2203522" y="880463"/>
                  <a:pt x="2203522" y="880463"/>
                </a:cubicBezTo>
                <a:cubicBezTo>
                  <a:pt x="2203522" y="885746"/>
                  <a:pt x="2208806" y="889267"/>
                  <a:pt x="2208806" y="892788"/>
                </a:cubicBezTo>
                <a:cubicBezTo>
                  <a:pt x="2210567" y="896312"/>
                  <a:pt x="2207043" y="901593"/>
                  <a:pt x="2205285" y="905114"/>
                </a:cubicBezTo>
                <a:cubicBezTo>
                  <a:pt x="2205285" y="906877"/>
                  <a:pt x="2207043" y="910398"/>
                  <a:pt x="2208806" y="910398"/>
                </a:cubicBezTo>
                <a:cubicBezTo>
                  <a:pt x="2214088" y="910398"/>
                  <a:pt x="2217609" y="910398"/>
                  <a:pt x="2222893" y="910398"/>
                </a:cubicBezTo>
                <a:cubicBezTo>
                  <a:pt x="2221130" y="908635"/>
                  <a:pt x="2221130" y="906877"/>
                  <a:pt x="2221130" y="905114"/>
                </a:cubicBezTo>
                <a:cubicBezTo>
                  <a:pt x="2212327" y="898070"/>
                  <a:pt x="2219371" y="894549"/>
                  <a:pt x="2222893" y="906877"/>
                </a:cubicBezTo>
                <a:cubicBezTo>
                  <a:pt x="2222893" y="906877"/>
                  <a:pt x="2222893" y="903354"/>
                  <a:pt x="2224653" y="903354"/>
                </a:cubicBezTo>
                <a:cubicBezTo>
                  <a:pt x="2224653" y="901593"/>
                  <a:pt x="2222893" y="898070"/>
                  <a:pt x="2222893" y="896312"/>
                </a:cubicBezTo>
                <a:cubicBezTo>
                  <a:pt x="2221130" y="896312"/>
                  <a:pt x="2217609" y="896312"/>
                  <a:pt x="2217609" y="892788"/>
                </a:cubicBezTo>
                <a:cubicBezTo>
                  <a:pt x="2215848" y="885746"/>
                  <a:pt x="2212327" y="882225"/>
                  <a:pt x="2207043" y="878702"/>
                </a:cubicBezTo>
                <a:cubicBezTo>
                  <a:pt x="2207043" y="878702"/>
                  <a:pt x="2205285" y="878702"/>
                  <a:pt x="2205285" y="878702"/>
                </a:cubicBezTo>
                <a:close/>
                <a:moveTo>
                  <a:pt x="2147177" y="773053"/>
                </a:moveTo>
                <a:cubicBezTo>
                  <a:pt x="2147177" y="774813"/>
                  <a:pt x="2147177" y="776574"/>
                  <a:pt x="2147177" y="778334"/>
                </a:cubicBezTo>
                <a:cubicBezTo>
                  <a:pt x="2148937" y="780097"/>
                  <a:pt x="2148937" y="783618"/>
                  <a:pt x="2150698" y="785379"/>
                </a:cubicBezTo>
                <a:cubicBezTo>
                  <a:pt x="2152458" y="783618"/>
                  <a:pt x="2154219" y="785379"/>
                  <a:pt x="2155981" y="785379"/>
                </a:cubicBezTo>
                <a:cubicBezTo>
                  <a:pt x="2152458" y="781855"/>
                  <a:pt x="2148937" y="776574"/>
                  <a:pt x="2147177" y="773053"/>
                </a:cubicBezTo>
                <a:close/>
                <a:moveTo>
                  <a:pt x="196504" y="745221"/>
                </a:moveTo>
                <a:cubicBezTo>
                  <a:pt x="199726" y="745221"/>
                  <a:pt x="201339" y="746832"/>
                  <a:pt x="201339" y="748442"/>
                </a:cubicBezTo>
                <a:cubicBezTo>
                  <a:pt x="199726" y="748442"/>
                  <a:pt x="198115" y="746832"/>
                  <a:pt x="196504" y="746832"/>
                </a:cubicBezTo>
                <a:cubicBezTo>
                  <a:pt x="196504" y="746832"/>
                  <a:pt x="196504" y="745221"/>
                  <a:pt x="196504" y="745221"/>
                </a:cubicBezTo>
                <a:close/>
                <a:moveTo>
                  <a:pt x="2087308" y="729031"/>
                </a:moveTo>
                <a:cubicBezTo>
                  <a:pt x="2082026" y="732552"/>
                  <a:pt x="2082026" y="737836"/>
                  <a:pt x="2085547" y="741359"/>
                </a:cubicBezTo>
                <a:cubicBezTo>
                  <a:pt x="2092591" y="748401"/>
                  <a:pt x="2096113" y="751922"/>
                  <a:pt x="2103157" y="750162"/>
                </a:cubicBezTo>
                <a:cubicBezTo>
                  <a:pt x="2097873" y="741359"/>
                  <a:pt x="2094352" y="734315"/>
                  <a:pt x="2089071" y="729031"/>
                </a:cubicBezTo>
                <a:cubicBezTo>
                  <a:pt x="2087308" y="729031"/>
                  <a:pt x="2087308" y="729031"/>
                  <a:pt x="2087308" y="729031"/>
                </a:cubicBezTo>
                <a:close/>
                <a:moveTo>
                  <a:pt x="2103619" y="671063"/>
                </a:moveTo>
                <a:cubicBezTo>
                  <a:pt x="2108455" y="671063"/>
                  <a:pt x="2111681" y="680735"/>
                  <a:pt x="2116516" y="679124"/>
                </a:cubicBezTo>
                <a:cubicBezTo>
                  <a:pt x="2116516" y="688797"/>
                  <a:pt x="2105231" y="669452"/>
                  <a:pt x="2106844" y="683959"/>
                </a:cubicBezTo>
                <a:cubicBezTo>
                  <a:pt x="2102009" y="677511"/>
                  <a:pt x="2110068" y="679124"/>
                  <a:pt x="2103619" y="671063"/>
                </a:cubicBezTo>
                <a:close/>
                <a:moveTo>
                  <a:pt x="323537" y="563915"/>
                </a:moveTo>
                <a:lnTo>
                  <a:pt x="300071" y="595209"/>
                </a:lnTo>
                <a:cubicBezTo>
                  <a:pt x="289505" y="607535"/>
                  <a:pt x="277180" y="619861"/>
                  <a:pt x="264854" y="632186"/>
                </a:cubicBezTo>
                <a:cubicBezTo>
                  <a:pt x="264854" y="614579"/>
                  <a:pt x="282461" y="611056"/>
                  <a:pt x="291266" y="600493"/>
                </a:cubicBezTo>
                <a:close/>
                <a:moveTo>
                  <a:pt x="414138" y="561439"/>
                </a:moveTo>
                <a:cubicBezTo>
                  <a:pt x="414138" y="564663"/>
                  <a:pt x="414138" y="566274"/>
                  <a:pt x="414138" y="567885"/>
                </a:cubicBezTo>
                <a:cubicBezTo>
                  <a:pt x="412525" y="567885"/>
                  <a:pt x="410914" y="567885"/>
                  <a:pt x="410914" y="566274"/>
                </a:cubicBezTo>
                <a:cubicBezTo>
                  <a:pt x="409301" y="563050"/>
                  <a:pt x="412525" y="563050"/>
                  <a:pt x="414138" y="561439"/>
                </a:cubicBezTo>
                <a:close/>
                <a:moveTo>
                  <a:pt x="417362" y="558215"/>
                </a:moveTo>
                <a:cubicBezTo>
                  <a:pt x="418973" y="556602"/>
                  <a:pt x="420584" y="558215"/>
                  <a:pt x="420584" y="561439"/>
                </a:cubicBezTo>
                <a:cubicBezTo>
                  <a:pt x="418973" y="563050"/>
                  <a:pt x="417362" y="563050"/>
                  <a:pt x="415749" y="563050"/>
                </a:cubicBezTo>
                <a:cubicBezTo>
                  <a:pt x="415749" y="561439"/>
                  <a:pt x="415749" y="558215"/>
                  <a:pt x="417362" y="558215"/>
                </a:cubicBezTo>
                <a:close/>
                <a:moveTo>
                  <a:pt x="328614" y="558164"/>
                </a:moveTo>
                <a:lnTo>
                  <a:pt x="323537" y="563915"/>
                </a:lnTo>
                <a:lnTo>
                  <a:pt x="326481" y="559992"/>
                </a:lnTo>
                <a:close/>
                <a:moveTo>
                  <a:pt x="1955246" y="510688"/>
                </a:moveTo>
                <a:cubicBezTo>
                  <a:pt x="1958767" y="519493"/>
                  <a:pt x="1960528" y="526537"/>
                  <a:pt x="1967572" y="528298"/>
                </a:cubicBezTo>
                <a:cubicBezTo>
                  <a:pt x="1967572" y="526537"/>
                  <a:pt x="1967572" y="526537"/>
                  <a:pt x="1967572" y="526537"/>
                </a:cubicBezTo>
                <a:cubicBezTo>
                  <a:pt x="1965811" y="524774"/>
                  <a:pt x="1965811" y="524774"/>
                  <a:pt x="1964049" y="523016"/>
                </a:cubicBezTo>
                <a:cubicBezTo>
                  <a:pt x="1960528" y="519493"/>
                  <a:pt x="1957007" y="515972"/>
                  <a:pt x="1955246" y="510688"/>
                </a:cubicBezTo>
                <a:close/>
                <a:moveTo>
                  <a:pt x="1997220" y="471163"/>
                </a:moveTo>
                <a:lnTo>
                  <a:pt x="2002057" y="477611"/>
                </a:lnTo>
                <a:cubicBezTo>
                  <a:pt x="2003668" y="480835"/>
                  <a:pt x="1998833" y="484057"/>
                  <a:pt x="1993996" y="477611"/>
                </a:cubicBezTo>
                <a:cubicBezTo>
                  <a:pt x="1998833" y="476000"/>
                  <a:pt x="1995607" y="472776"/>
                  <a:pt x="1997220" y="471163"/>
                </a:cubicBezTo>
                <a:close/>
                <a:moveTo>
                  <a:pt x="1828273" y="418801"/>
                </a:moveTo>
                <a:lnTo>
                  <a:pt x="1829561" y="419576"/>
                </a:lnTo>
                <a:cubicBezTo>
                  <a:pt x="1827951" y="421187"/>
                  <a:pt x="1827951" y="422800"/>
                  <a:pt x="1829561" y="426022"/>
                </a:cubicBezTo>
                <a:close/>
                <a:moveTo>
                  <a:pt x="1819889" y="403455"/>
                </a:moveTo>
                <a:cubicBezTo>
                  <a:pt x="1821500" y="403455"/>
                  <a:pt x="1824724" y="406680"/>
                  <a:pt x="1823113" y="403455"/>
                </a:cubicBezTo>
                <a:cubicBezTo>
                  <a:pt x="1822308" y="407485"/>
                  <a:pt x="1825129" y="411112"/>
                  <a:pt x="1827546" y="414739"/>
                </a:cubicBezTo>
                <a:lnTo>
                  <a:pt x="1828273" y="418801"/>
                </a:lnTo>
                <a:lnTo>
                  <a:pt x="1821500" y="414739"/>
                </a:lnTo>
                <a:cubicBezTo>
                  <a:pt x="1821500" y="411517"/>
                  <a:pt x="1823113" y="408293"/>
                  <a:pt x="1819889" y="403455"/>
                </a:cubicBezTo>
                <a:close/>
                <a:moveTo>
                  <a:pt x="1805381" y="390557"/>
                </a:moveTo>
                <a:cubicBezTo>
                  <a:pt x="1808606" y="392170"/>
                  <a:pt x="1815056" y="401840"/>
                  <a:pt x="1816667" y="400229"/>
                </a:cubicBezTo>
                <a:lnTo>
                  <a:pt x="1809512" y="395274"/>
                </a:lnTo>
                <a:close/>
                <a:moveTo>
                  <a:pt x="1937572" y="388943"/>
                </a:moveTo>
                <a:cubicBezTo>
                  <a:pt x="1935961" y="390557"/>
                  <a:pt x="1934348" y="390557"/>
                  <a:pt x="1935961" y="393781"/>
                </a:cubicBezTo>
                <a:cubicBezTo>
                  <a:pt x="1937572" y="387332"/>
                  <a:pt x="1945631" y="405064"/>
                  <a:pt x="1947244" y="398616"/>
                </a:cubicBezTo>
                <a:cubicBezTo>
                  <a:pt x="1944020" y="393781"/>
                  <a:pt x="1940796" y="390557"/>
                  <a:pt x="1937572" y="388943"/>
                </a:cubicBezTo>
                <a:close/>
                <a:moveTo>
                  <a:pt x="921640" y="387431"/>
                </a:moveTo>
                <a:cubicBezTo>
                  <a:pt x="914596" y="387431"/>
                  <a:pt x="907554" y="387431"/>
                  <a:pt x="898751" y="389192"/>
                </a:cubicBezTo>
                <a:cubicBezTo>
                  <a:pt x="888186" y="390952"/>
                  <a:pt x="877621" y="394473"/>
                  <a:pt x="865295" y="397994"/>
                </a:cubicBezTo>
                <a:cubicBezTo>
                  <a:pt x="868816" y="401518"/>
                  <a:pt x="872337" y="405039"/>
                  <a:pt x="877621" y="399757"/>
                </a:cubicBezTo>
                <a:cubicBezTo>
                  <a:pt x="886423" y="392713"/>
                  <a:pt x="900510" y="401518"/>
                  <a:pt x="907554" y="390952"/>
                </a:cubicBezTo>
                <a:cubicBezTo>
                  <a:pt x="909315" y="389192"/>
                  <a:pt x="912838" y="389192"/>
                  <a:pt x="914596" y="389192"/>
                </a:cubicBezTo>
                <a:cubicBezTo>
                  <a:pt x="918119" y="389192"/>
                  <a:pt x="919880" y="389192"/>
                  <a:pt x="921640" y="387431"/>
                </a:cubicBezTo>
                <a:close/>
                <a:moveTo>
                  <a:pt x="967423" y="378626"/>
                </a:moveTo>
                <a:cubicBezTo>
                  <a:pt x="960379" y="378626"/>
                  <a:pt x="951576" y="380387"/>
                  <a:pt x="942771" y="382150"/>
                </a:cubicBezTo>
                <a:cubicBezTo>
                  <a:pt x="948053" y="389192"/>
                  <a:pt x="951576" y="389192"/>
                  <a:pt x="960379" y="383908"/>
                </a:cubicBezTo>
                <a:cubicBezTo>
                  <a:pt x="962141" y="383908"/>
                  <a:pt x="963900" y="382150"/>
                  <a:pt x="965662" y="382150"/>
                </a:cubicBezTo>
                <a:cubicBezTo>
                  <a:pt x="969183" y="389192"/>
                  <a:pt x="972705" y="390952"/>
                  <a:pt x="977986" y="387431"/>
                </a:cubicBezTo>
                <a:cubicBezTo>
                  <a:pt x="981509" y="385671"/>
                  <a:pt x="985030" y="382150"/>
                  <a:pt x="986791" y="378626"/>
                </a:cubicBezTo>
                <a:cubicBezTo>
                  <a:pt x="981509" y="378626"/>
                  <a:pt x="977986" y="378626"/>
                  <a:pt x="972705" y="378626"/>
                </a:cubicBezTo>
                <a:cubicBezTo>
                  <a:pt x="972705" y="380387"/>
                  <a:pt x="970944" y="382150"/>
                  <a:pt x="967423" y="382150"/>
                </a:cubicBezTo>
                <a:cubicBezTo>
                  <a:pt x="967423" y="380387"/>
                  <a:pt x="967423" y="380387"/>
                  <a:pt x="967423" y="378626"/>
                </a:cubicBezTo>
                <a:close/>
                <a:moveTo>
                  <a:pt x="1007922" y="371584"/>
                </a:moveTo>
                <a:cubicBezTo>
                  <a:pt x="1000880" y="371584"/>
                  <a:pt x="995596" y="373343"/>
                  <a:pt x="988551" y="375105"/>
                </a:cubicBezTo>
                <a:cubicBezTo>
                  <a:pt x="992072" y="375105"/>
                  <a:pt x="995596" y="375105"/>
                  <a:pt x="997356" y="375105"/>
                </a:cubicBezTo>
                <a:cubicBezTo>
                  <a:pt x="997356" y="375105"/>
                  <a:pt x="999117" y="375105"/>
                  <a:pt x="999117" y="375105"/>
                </a:cubicBezTo>
                <a:cubicBezTo>
                  <a:pt x="1002638" y="375105"/>
                  <a:pt x="1006161" y="373343"/>
                  <a:pt x="1007922" y="371584"/>
                </a:cubicBezTo>
                <a:close/>
                <a:moveTo>
                  <a:pt x="1774751" y="371212"/>
                </a:moveTo>
                <a:lnTo>
                  <a:pt x="1809512" y="395274"/>
                </a:lnTo>
                <a:lnTo>
                  <a:pt x="1816667" y="403453"/>
                </a:lnTo>
                <a:cubicBezTo>
                  <a:pt x="1806995" y="398616"/>
                  <a:pt x="1782812" y="380884"/>
                  <a:pt x="1774751" y="371212"/>
                </a:cubicBezTo>
                <a:close/>
                <a:moveTo>
                  <a:pt x="654341" y="363150"/>
                </a:moveTo>
                <a:cubicBezTo>
                  <a:pt x="647891" y="369601"/>
                  <a:pt x="646280" y="366377"/>
                  <a:pt x="639832" y="369601"/>
                </a:cubicBezTo>
                <a:cubicBezTo>
                  <a:pt x="636607" y="366377"/>
                  <a:pt x="654341" y="359926"/>
                  <a:pt x="654341" y="363150"/>
                </a:cubicBezTo>
                <a:close/>
                <a:moveTo>
                  <a:pt x="1895658" y="361539"/>
                </a:moveTo>
                <a:cubicBezTo>
                  <a:pt x="1903717" y="369601"/>
                  <a:pt x="1905330" y="377660"/>
                  <a:pt x="1902106" y="382495"/>
                </a:cubicBezTo>
                <a:cubicBezTo>
                  <a:pt x="1902106" y="374436"/>
                  <a:pt x="1890821" y="364763"/>
                  <a:pt x="1895658" y="361539"/>
                </a:cubicBezTo>
                <a:close/>
                <a:moveTo>
                  <a:pt x="1736059" y="332522"/>
                </a:moveTo>
                <a:cubicBezTo>
                  <a:pt x="1739283" y="330911"/>
                  <a:pt x="1742507" y="332522"/>
                  <a:pt x="1744120" y="332522"/>
                </a:cubicBezTo>
                <a:cubicBezTo>
                  <a:pt x="1740896" y="340583"/>
                  <a:pt x="1773138" y="361539"/>
                  <a:pt x="1782810" y="366377"/>
                </a:cubicBezTo>
                <a:cubicBezTo>
                  <a:pt x="1786032" y="369601"/>
                  <a:pt x="1790869" y="374436"/>
                  <a:pt x="1787645" y="376047"/>
                </a:cubicBezTo>
                <a:cubicBezTo>
                  <a:pt x="1781197" y="367987"/>
                  <a:pt x="1777973" y="369601"/>
                  <a:pt x="1771524" y="364763"/>
                </a:cubicBezTo>
                <a:cubicBezTo>
                  <a:pt x="1771524" y="366377"/>
                  <a:pt x="1773138" y="367987"/>
                  <a:pt x="1774749" y="369601"/>
                </a:cubicBezTo>
                <a:cubicBezTo>
                  <a:pt x="1760241" y="367987"/>
                  <a:pt x="1747344" y="345418"/>
                  <a:pt x="1736059" y="332522"/>
                </a:cubicBezTo>
                <a:close/>
                <a:moveTo>
                  <a:pt x="1689310" y="324460"/>
                </a:moveTo>
                <a:cubicBezTo>
                  <a:pt x="1694147" y="326073"/>
                  <a:pt x="1707044" y="337357"/>
                  <a:pt x="1707044" y="340581"/>
                </a:cubicBezTo>
                <a:cubicBezTo>
                  <a:pt x="1702206" y="335746"/>
                  <a:pt x="1695758" y="329298"/>
                  <a:pt x="1689310" y="324460"/>
                </a:cubicBezTo>
                <a:close/>
                <a:moveTo>
                  <a:pt x="1718327" y="316401"/>
                </a:moveTo>
                <a:cubicBezTo>
                  <a:pt x="1719940" y="318014"/>
                  <a:pt x="1719940" y="318014"/>
                  <a:pt x="1721551" y="319625"/>
                </a:cubicBezTo>
                <a:cubicBezTo>
                  <a:pt x="1724775" y="321238"/>
                  <a:pt x="1726389" y="319625"/>
                  <a:pt x="1727999" y="319625"/>
                </a:cubicBezTo>
                <a:cubicBezTo>
                  <a:pt x="1729613" y="321238"/>
                  <a:pt x="1727999" y="322849"/>
                  <a:pt x="1726389" y="321238"/>
                </a:cubicBezTo>
                <a:cubicBezTo>
                  <a:pt x="1724775" y="324462"/>
                  <a:pt x="1727999" y="324462"/>
                  <a:pt x="1732837" y="327687"/>
                </a:cubicBezTo>
                <a:cubicBezTo>
                  <a:pt x="1739285" y="334133"/>
                  <a:pt x="1724775" y="321238"/>
                  <a:pt x="1726389" y="327687"/>
                </a:cubicBezTo>
                <a:cubicBezTo>
                  <a:pt x="1719940" y="322849"/>
                  <a:pt x="1715103" y="319625"/>
                  <a:pt x="1718327" y="316401"/>
                </a:cubicBezTo>
                <a:close/>
                <a:moveTo>
                  <a:pt x="1831173" y="287384"/>
                </a:moveTo>
                <a:cubicBezTo>
                  <a:pt x="1836010" y="293832"/>
                  <a:pt x="1840845" y="295445"/>
                  <a:pt x="1847293" y="293832"/>
                </a:cubicBezTo>
                <a:cubicBezTo>
                  <a:pt x="1860190" y="306728"/>
                  <a:pt x="1863414" y="311566"/>
                  <a:pt x="1877924" y="321236"/>
                </a:cubicBezTo>
                <a:cubicBezTo>
                  <a:pt x="1877924" y="318012"/>
                  <a:pt x="1879535" y="314788"/>
                  <a:pt x="1876311" y="311566"/>
                </a:cubicBezTo>
                <a:cubicBezTo>
                  <a:pt x="1879535" y="311566"/>
                  <a:pt x="1881148" y="314788"/>
                  <a:pt x="1887596" y="319625"/>
                </a:cubicBezTo>
                <a:cubicBezTo>
                  <a:pt x="1885983" y="326073"/>
                  <a:pt x="1887596" y="332522"/>
                  <a:pt x="1890821" y="340581"/>
                </a:cubicBezTo>
                <a:cubicBezTo>
                  <a:pt x="1897269" y="347029"/>
                  <a:pt x="1908555" y="347029"/>
                  <a:pt x="1908555" y="356702"/>
                </a:cubicBezTo>
                <a:cubicBezTo>
                  <a:pt x="1911779" y="358315"/>
                  <a:pt x="1915003" y="355091"/>
                  <a:pt x="1918227" y="353478"/>
                </a:cubicBezTo>
                <a:cubicBezTo>
                  <a:pt x="1923062" y="363150"/>
                  <a:pt x="1927899" y="356702"/>
                  <a:pt x="1929510" y="364763"/>
                </a:cubicBezTo>
                <a:cubicBezTo>
                  <a:pt x="1931124" y="363150"/>
                  <a:pt x="1931124" y="361539"/>
                  <a:pt x="1926289" y="356702"/>
                </a:cubicBezTo>
                <a:cubicBezTo>
                  <a:pt x="1929510" y="353478"/>
                  <a:pt x="1937572" y="369598"/>
                  <a:pt x="1940796" y="367987"/>
                </a:cubicBezTo>
                <a:cubicBezTo>
                  <a:pt x="1945631" y="374436"/>
                  <a:pt x="1935961" y="367987"/>
                  <a:pt x="1932737" y="364763"/>
                </a:cubicBezTo>
                <a:cubicBezTo>
                  <a:pt x="1932737" y="367987"/>
                  <a:pt x="1931124" y="369598"/>
                  <a:pt x="1934348" y="374436"/>
                </a:cubicBezTo>
                <a:cubicBezTo>
                  <a:pt x="1937572" y="377660"/>
                  <a:pt x="1939183" y="374436"/>
                  <a:pt x="1940796" y="372823"/>
                </a:cubicBezTo>
                <a:cubicBezTo>
                  <a:pt x="1947244" y="380884"/>
                  <a:pt x="1950469" y="392170"/>
                  <a:pt x="1956917" y="387332"/>
                </a:cubicBezTo>
                <a:cubicBezTo>
                  <a:pt x="1961752" y="401840"/>
                  <a:pt x="1974651" y="411512"/>
                  <a:pt x="1981099" y="422798"/>
                </a:cubicBezTo>
                <a:cubicBezTo>
                  <a:pt x="1984323" y="424411"/>
                  <a:pt x="1985934" y="422798"/>
                  <a:pt x="1982710" y="417961"/>
                </a:cubicBezTo>
                <a:cubicBezTo>
                  <a:pt x="1990772" y="421187"/>
                  <a:pt x="1993993" y="432471"/>
                  <a:pt x="1995607" y="432471"/>
                </a:cubicBezTo>
                <a:cubicBezTo>
                  <a:pt x="1997220" y="435695"/>
                  <a:pt x="1995607" y="435695"/>
                  <a:pt x="1993993" y="437308"/>
                </a:cubicBezTo>
                <a:cubicBezTo>
                  <a:pt x="2000444" y="443756"/>
                  <a:pt x="1998831" y="448594"/>
                  <a:pt x="2003668" y="446980"/>
                </a:cubicBezTo>
                <a:cubicBezTo>
                  <a:pt x="2002055" y="453429"/>
                  <a:pt x="2011730" y="466325"/>
                  <a:pt x="2010117" y="472774"/>
                </a:cubicBezTo>
                <a:cubicBezTo>
                  <a:pt x="2006893" y="467939"/>
                  <a:pt x="2002055" y="451818"/>
                  <a:pt x="1997220" y="458266"/>
                </a:cubicBezTo>
                <a:cubicBezTo>
                  <a:pt x="1995607" y="455042"/>
                  <a:pt x="1997220" y="455042"/>
                  <a:pt x="1998831" y="453429"/>
                </a:cubicBezTo>
                <a:cubicBezTo>
                  <a:pt x="1995607" y="450205"/>
                  <a:pt x="1992383" y="446980"/>
                  <a:pt x="1987545" y="442143"/>
                </a:cubicBezTo>
                <a:cubicBezTo>
                  <a:pt x="1987545" y="437308"/>
                  <a:pt x="1985934" y="432471"/>
                  <a:pt x="1984323" y="427635"/>
                </a:cubicBezTo>
                <a:cubicBezTo>
                  <a:pt x="1979486" y="422798"/>
                  <a:pt x="1984323" y="432471"/>
                  <a:pt x="1979486" y="430860"/>
                </a:cubicBezTo>
                <a:cubicBezTo>
                  <a:pt x="1979486" y="421187"/>
                  <a:pt x="1971425" y="424411"/>
                  <a:pt x="1969813" y="422798"/>
                </a:cubicBezTo>
                <a:cubicBezTo>
                  <a:pt x="1968203" y="430860"/>
                  <a:pt x="1981099" y="451818"/>
                  <a:pt x="1993993" y="463101"/>
                </a:cubicBezTo>
                <a:cubicBezTo>
                  <a:pt x="1990772" y="464714"/>
                  <a:pt x="1990772" y="463101"/>
                  <a:pt x="1989159" y="467939"/>
                </a:cubicBezTo>
                <a:cubicBezTo>
                  <a:pt x="1990772" y="455042"/>
                  <a:pt x="1968203" y="450205"/>
                  <a:pt x="1966589" y="434084"/>
                </a:cubicBezTo>
                <a:cubicBezTo>
                  <a:pt x="1950469" y="421187"/>
                  <a:pt x="1932737" y="401840"/>
                  <a:pt x="1916616" y="382495"/>
                </a:cubicBezTo>
                <a:cubicBezTo>
                  <a:pt x="1908555" y="372823"/>
                  <a:pt x="1900493" y="363150"/>
                  <a:pt x="1892434" y="353478"/>
                </a:cubicBezTo>
                <a:cubicBezTo>
                  <a:pt x="1887596" y="348643"/>
                  <a:pt x="1884372" y="343807"/>
                  <a:pt x="1879535" y="340581"/>
                </a:cubicBezTo>
                <a:cubicBezTo>
                  <a:pt x="1874700" y="337357"/>
                  <a:pt x="1871476" y="334133"/>
                  <a:pt x="1866638" y="330909"/>
                </a:cubicBezTo>
                <a:cubicBezTo>
                  <a:pt x="1869862" y="330909"/>
                  <a:pt x="1873087" y="330909"/>
                  <a:pt x="1874700" y="330909"/>
                </a:cubicBezTo>
                <a:cubicBezTo>
                  <a:pt x="1869862" y="324460"/>
                  <a:pt x="1866638" y="326073"/>
                  <a:pt x="1861803" y="321236"/>
                </a:cubicBezTo>
                <a:cubicBezTo>
                  <a:pt x="1861803" y="311566"/>
                  <a:pt x="1834397" y="295445"/>
                  <a:pt x="1831173" y="287384"/>
                </a:cubicBezTo>
                <a:close/>
                <a:moveTo>
                  <a:pt x="1611927" y="245467"/>
                </a:moveTo>
                <a:cubicBezTo>
                  <a:pt x="1611927" y="243854"/>
                  <a:pt x="1615152" y="247080"/>
                  <a:pt x="1616763" y="245467"/>
                </a:cubicBezTo>
                <a:cubicBezTo>
                  <a:pt x="1618376" y="250305"/>
                  <a:pt x="1619989" y="251916"/>
                  <a:pt x="1624824" y="255142"/>
                </a:cubicBezTo>
                <a:cubicBezTo>
                  <a:pt x="1619989" y="256753"/>
                  <a:pt x="1611927" y="248691"/>
                  <a:pt x="1611927" y="245467"/>
                </a:cubicBezTo>
                <a:close/>
                <a:moveTo>
                  <a:pt x="1773138" y="206777"/>
                </a:moveTo>
                <a:cubicBezTo>
                  <a:pt x="1774749" y="210002"/>
                  <a:pt x="1774749" y="213226"/>
                  <a:pt x="1776362" y="216450"/>
                </a:cubicBezTo>
                <a:cubicBezTo>
                  <a:pt x="1782810" y="216450"/>
                  <a:pt x="1794093" y="224509"/>
                  <a:pt x="1800542" y="224509"/>
                </a:cubicBezTo>
                <a:cubicBezTo>
                  <a:pt x="1805379" y="227733"/>
                  <a:pt x="1802153" y="229346"/>
                  <a:pt x="1800542" y="232571"/>
                </a:cubicBezTo>
                <a:cubicBezTo>
                  <a:pt x="1803766" y="234182"/>
                  <a:pt x="1805379" y="235795"/>
                  <a:pt x="1803766" y="237406"/>
                </a:cubicBezTo>
                <a:cubicBezTo>
                  <a:pt x="1813439" y="239019"/>
                  <a:pt x="1816663" y="245467"/>
                  <a:pt x="1826335" y="248691"/>
                </a:cubicBezTo>
                <a:cubicBezTo>
                  <a:pt x="1829559" y="255140"/>
                  <a:pt x="1829559" y="259977"/>
                  <a:pt x="1839232" y="268036"/>
                </a:cubicBezTo>
                <a:cubicBezTo>
                  <a:pt x="1831173" y="263201"/>
                  <a:pt x="1824724" y="256751"/>
                  <a:pt x="1818273" y="250302"/>
                </a:cubicBezTo>
                <a:cubicBezTo>
                  <a:pt x="1811827" y="245467"/>
                  <a:pt x="1805379" y="240630"/>
                  <a:pt x="1800542" y="239019"/>
                </a:cubicBezTo>
                <a:cubicBezTo>
                  <a:pt x="1797318" y="234182"/>
                  <a:pt x="1795707" y="229346"/>
                  <a:pt x="1790869" y="224509"/>
                </a:cubicBezTo>
                <a:cubicBezTo>
                  <a:pt x="1784421" y="221285"/>
                  <a:pt x="1779586" y="224509"/>
                  <a:pt x="1769911" y="216450"/>
                </a:cubicBezTo>
                <a:cubicBezTo>
                  <a:pt x="1773138" y="214839"/>
                  <a:pt x="1771524" y="213226"/>
                  <a:pt x="1768300" y="208388"/>
                </a:cubicBezTo>
                <a:cubicBezTo>
                  <a:pt x="1769911" y="208388"/>
                  <a:pt x="1771524" y="208388"/>
                  <a:pt x="1773138" y="206777"/>
                </a:cubicBezTo>
                <a:close/>
                <a:moveTo>
                  <a:pt x="1510365" y="201942"/>
                </a:moveTo>
                <a:cubicBezTo>
                  <a:pt x="1510365" y="197107"/>
                  <a:pt x="1531324" y="205166"/>
                  <a:pt x="1528099" y="210002"/>
                </a:cubicBezTo>
                <a:cubicBezTo>
                  <a:pt x="1521651" y="205166"/>
                  <a:pt x="1520038" y="206780"/>
                  <a:pt x="1510365" y="201942"/>
                </a:cubicBezTo>
                <a:close/>
                <a:moveTo>
                  <a:pt x="1460390" y="198718"/>
                </a:moveTo>
                <a:cubicBezTo>
                  <a:pt x="1463614" y="198718"/>
                  <a:pt x="1470062" y="198718"/>
                  <a:pt x="1476511" y="201942"/>
                </a:cubicBezTo>
                <a:cubicBezTo>
                  <a:pt x="1476511" y="208391"/>
                  <a:pt x="1465227" y="200329"/>
                  <a:pt x="1460390" y="198718"/>
                </a:cubicBezTo>
                <a:close/>
                <a:moveTo>
                  <a:pt x="691416" y="195492"/>
                </a:moveTo>
                <a:cubicBezTo>
                  <a:pt x="699477" y="197105"/>
                  <a:pt x="665625" y="211612"/>
                  <a:pt x="660787" y="211612"/>
                </a:cubicBezTo>
                <a:cubicBezTo>
                  <a:pt x="662401" y="210002"/>
                  <a:pt x="688192" y="201940"/>
                  <a:pt x="691416" y="195492"/>
                </a:cubicBezTo>
                <a:close/>
                <a:moveTo>
                  <a:pt x="1393541" y="172610"/>
                </a:moveTo>
                <a:cubicBezTo>
                  <a:pt x="1397064" y="174370"/>
                  <a:pt x="1397064" y="177893"/>
                  <a:pt x="1404106" y="179652"/>
                </a:cubicBezTo>
                <a:cubicBezTo>
                  <a:pt x="1414672" y="183175"/>
                  <a:pt x="1414672" y="176131"/>
                  <a:pt x="1421716" y="176131"/>
                </a:cubicBezTo>
                <a:cubicBezTo>
                  <a:pt x="1434921" y="186696"/>
                  <a:pt x="1451649" y="188457"/>
                  <a:pt x="1468817" y="189117"/>
                </a:cubicBezTo>
                <a:lnTo>
                  <a:pt x="1497499" y="192797"/>
                </a:lnTo>
                <a:lnTo>
                  <a:pt x="1499080" y="192270"/>
                </a:lnTo>
                <a:lnTo>
                  <a:pt x="1499917" y="193107"/>
                </a:lnTo>
                <a:lnTo>
                  <a:pt x="1518561" y="195501"/>
                </a:lnTo>
                <a:cubicBezTo>
                  <a:pt x="1534407" y="190217"/>
                  <a:pt x="1548494" y="188457"/>
                  <a:pt x="1566103" y="190217"/>
                </a:cubicBezTo>
                <a:cubicBezTo>
                  <a:pt x="1583711" y="191980"/>
                  <a:pt x="1601318" y="195501"/>
                  <a:pt x="1620689" y="202543"/>
                </a:cubicBezTo>
                <a:cubicBezTo>
                  <a:pt x="1654145" y="214869"/>
                  <a:pt x="1680558" y="237760"/>
                  <a:pt x="1710491" y="257128"/>
                </a:cubicBezTo>
                <a:cubicBezTo>
                  <a:pt x="1731622" y="269456"/>
                  <a:pt x="1754513" y="283543"/>
                  <a:pt x="1777402" y="297629"/>
                </a:cubicBezTo>
                <a:cubicBezTo>
                  <a:pt x="1800293" y="313476"/>
                  <a:pt x="1821424" y="325802"/>
                  <a:pt x="1837271" y="341649"/>
                </a:cubicBezTo>
                <a:cubicBezTo>
                  <a:pt x="1842553" y="345170"/>
                  <a:pt x="1842553" y="336367"/>
                  <a:pt x="1847836" y="341649"/>
                </a:cubicBezTo>
                <a:cubicBezTo>
                  <a:pt x="1876009" y="355735"/>
                  <a:pt x="1895379" y="378626"/>
                  <a:pt x="1914747" y="401518"/>
                </a:cubicBezTo>
                <a:cubicBezTo>
                  <a:pt x="1932355" y="424409"/>
                  <a:pt x="1948204" y="450819"/>
                  <a:pt x="1964049" y="475471"/>
                </a:cubicBezTo>
                <a:cubicBezTo>
                  <a:pt x="1967572" y="484276"/>
                  <a:pt x="1974614" y="491320"/>
                  <a:pt x="1981659" y="498364"/>
                </a:cubicBezTo>
                <a:cubicBezTo>
                  <a:pt x="1986942" y="505406"/>
                  <a:pt x="1993984" y="514209"/>
                  <a:pt x="2001029" y="521253"/>
                </a:cubicBezTo>
                <a:cubicBezTo>
                  <a:pt x="2002789" y="523016"/>
                  <a:pt x="2004550" y="524774"/>
                  <a:pt x="2006310" y="526537"/>
                </a:cubicBezTo>
                <a:cubicBezTo>
                  <a:pt x="2006310" y="526537"/>
                  <a:pt x="2008071" y="528298"/>
                  <a:pt x="2011594" y="531819"/>
                </a:cubicBezTo>
                <a:cubicBezTo>
                  <a:pt x="2009831" y="531819"/>
                  <a:pt x="2009831" y="533579"/>
                  <a:pt x="2009831" y="533579"/>
                </a:cubicBezTo>
                <a:cubicBezTo>
                  <a:pt x="2015115" y="540624"/>
                  <a:pt x="2018636" y="549426"/>
                  <a:pt x="2020397" y="556471"/>
                </a:cubicBezTo>
                <a:cubicBezTo>
                  <a:pt x="2030962" y="567036"/>
                  <a:pt x="2041527" y="579362"/>
                  <a:pt x="2043288" y="589927"/>
                </a:cubicBezTo>
                <a:cubicBezTo>
                  <a:pt x="2046809" y="591685"/>
                  <a:pt x="2048569" y="593448"/>
                  <a:pt x="2050332" y="591685"/>
                </a:cubicBezTo>
                <a:cubicBezTo>
                  <a:pt x="2055614" y="604014"/>
                  <a:pt x="2062656" y="612816"/>
                  <a:pt x="2067940" y="623382"/>
                </a:cubicBezTo>
                <a:cubicBezTo>
                  <a:pt x="2083787" y="644512"/>
                  <a:pt x="2099633" y="667404"/>
                  <a:pt x="2111959" y="692055"/>
                </a:cubicBezTo>
                <a:cubicBezTo>
                  <a:pt x="2119001" y="702621"/>
                  <a:pt x="2124285" y="713184"/>
                  <a:pt x="2129567" y="725510"/>
                </a:cubicBezTo>
                <a:cubicBezTo>
                  <a:pt x="2127809" y="725510"/>
                  <a:pt x="2127809" y="725510"/>
                  <a:pt x="2127809" y="725510"/>
                </a:cubicBezTo>
                <a:cubicBezTo>
                  <a:pt x="2127809" y="729031"/>
                  <a:pt x="2129567" y="732552"/>
                  <a:pt x="2131330" y="736075"/>
                </a:cubicBezTo>
                <a:cubicBezTo>
                  <a:pt x="2134851" y="739596"/>
                  <a:pt x="2140132" y="744880"/>
                  <a:pt x="2143653" y="748401"/>
                </a:cubicBezTo>
                <a:cubicBezTo>
                  <a:pt x="2141895" y="750162"/>
                  <a:pt x="2143653" y="753683"/>
                  <a:pt x="2145416" y="758966"/>
                </a:cubicBezTo>
                <a:cubicBezTo>
                  <a:pt x="2148937" y="758966"/>
                  <a:pt x="2150698" y="758966"/>
                  <a:pt x="2150698" y="762487"/>
                </a:cubicBezTo>
                <a:cubicBezTo>
                  <a:pt x="2150698" y="766011"/>
                  <a:pt x="2150698" y="767769"/>
                  <a:pt x="2150698" y="769532"/>
                </a:cubicBezTo>
                <a:cubicBezTo>
                  <a:pt x="2154219" y="776574"/>
                  <a:pt x="2157740" y="780097"/>
                  <a:pt x="2161263" y="780097"/>
                </a:cubicBezTo>
                <a:cubicBezTo>
                  <a:pt x="2161263" y="790660"/>
                  <a:pt x="2171829" y="825877"/>
                  <a:pt x="2180633" y="831159"/>
                </a:cubicBezTo>
                <a:cubicBezTo>
                  <a:pt x="2177110" y="836443"/>
                  <a:pt x="2178871" y="843487"/>
                  <a:pt x="2182391" y="852290"/>
                </a:cubicBezTo>
                <a:cubicBezTo>
                  <a:pt x="2185915" y="855811"/>
                  <a:pt x="2185915" y="857574"/>
                  <a:pt x="2185915" y="861095"/>
                </a:cubicBezTo>
                <a:cubicBezTo>
                  <a:pt x="2185915" y="862855"/>
                  <a:pt x="2187675" y="866376"/>
                  <a:pt x="2187675" y="868137"/>
                </a:cubicBezTo>
                <a:cubicBezTo>
                  <a:pt x="2187675" y="869897"/>
                  <a:pt x="2189436" y="869897"/>
                  <a:pt x="2189436" y="869897"/>
                </a:cubicBezTo>
                <a:cubicBezTo>
                  <a:pt x="2194720" y="868137"/>
                  <a:pt x="2198241" y="866376"/>
                  <a:pt x="2201762" y="864616"/>
                </a:cubicBezTo>
                <a:cubicBezTo>
                  <a:pt x="2200001" y="859332"/>
                  <a:pt x="2196478" y="847008"/>
                  <a:pt x="2200001" y="845245"/>
                </a:cubicBezTo>
                <a:cubicBezTo>
                  <a:pt x="2201762" y="852290"/>
                  <a:pt x="2200001" y="854050"/>
                  <a:pt x="2205285" y="861095"/>
                </a:cubicBezTo>
                <a:cubicBezTo>
                  <a:pt x="2205285" y="861095"/>
                  <a:pt x="2203522" y="861095"/>
                  <a:pt x="2203522" y="862855"/>
                </a:cubicBezTo>
                <a:cubicBezTo>
                  <a:pt x="2205285" y="861095"/>
                  <a:pt x="2207043" y="861095"/>
                  <a:pt x="2208806" y="859332"/>
                </a:cubicBezTo>
                <a:cubicBezTo>
                  <a:pt x="2210567" y="859332"/>
                  <a:pt x="2210567" y="859332"/>
                  <a:pt x="2212327" y="859332"/>
                </a:cubicBezTo>
                <a:cubicBezTo>
                  <a:pt x="2210567" y="857574"/>
                  <a:pt x="2210567" y="855811"/>
                  <a:pt x="2208806" y="855811"/>
                </a:cubicBezTo>
                <a:cubicBezTo>
                  <a:pt x="2207043" y="847008"/>
                  <a:pt x="2212327" y="857574"/>
                  <a:pt x="2214088" y="854050"/>
                </a:cubicBezTo>
                <a:cubicBezTo>
                  <a:pt x="2210567" y="845245"/>
                  <a:pt x="2205285" y="850529"/>
                  <a:pt x="2201762" y="839964"/>
                </a:cubicBezTo>
                <a:cubicBezTo>
                  <a:pt x="2205285" y="841724"/>
                  <a:pt x="2210567" y="847008"/>
                  <a:pt x="2214088" y="847008"/>
                </a:cubicBezTo>
                <a:cubicBezTo>
                  <a:pt x="2212327" y="836443"/>
                  <a:pt x="2207043" y="838203"/>
                  <a:pt x="2203522" y="829398"/>
                </a:cubicBezTo>
                <a:cubicBezTo>
                  <a:pt x="2207043" y="829398"/>
                  <a:pt x="2201762" y="822356"/>
                  <a:pt x="2207043" y="822356"/>
                </a:cubicBezTo>
                <a:cubicBezTo>
                  <a:pt x="2205285" y="832922"/>
                  <a:pt x="2210567" y="834680"/>
                  <a:pt x="2215848" y="843487"/>
                </a:cubicBezTo>
                <a:cubicBezTo>
                  <a:pt x="2217609" y="838203"/>
                  <a:pt x="2205285" y="806507"/>
                  <a:pt x="2198241" y="802986"/>
                </a:cubicBezTo>
                <a:cubicBezTo>
                  <a:pt x="2198241" y="797705"/>
                  <a:pt x="2191197" y="787139"/>
                  <a:pt x="2196478" y="785379"/>
                </a:cubicBezTo>
                <a:cubicBezTo>
                  <a:pt x="2201762" y="794184"/>
                  <a:pt x="2198241" y="795942"/>
                  <a:pt x="2201762" y="802986"/>
                </a:cubicBezTo>
                <a:cubicBezTo>
                  <a:pt x="2203522" y="802986"/>
                  <a:pt x="2203522" y="799465"/>
                  <a:pt x="2201762" y="795942"/>
                </a:cubicBezTo>
                <a:cubicBezTo>
                  <a:pt x="2208806" y="804749"/>
                  <a:pt x="2207043" y="820594"/>
                  <a:pt x="2214088" y="829398"/>
                </a:cubicBezTo>
                <a:cubicBezTo>
                  <a:pt x="2215848" y="832922"/>
                  <a:pt x="2214088" y="827638"/>
                  <a:pt x="2217609" y="827638"/>
                </a:cubicBezTo>
                <a:cubicBezTo>
                  <a:pt x="2224653" y="832922"/>
                  <a:pt x="2221130" y="850529"/>
                  <a:pt x="2228174" y="848769"/>
                </a:cubicBezTo>
                <a:cubicBezTo>
                  <a:pt x="2226413" y="859332"/>
                  <a:pt x="2240500" y="882225"/>
                  <a:pt x="2245781" y="894549"/>
                </a:cubicBezTo>
                <a:cubicBezTo>
                  <a:pt x="2244023" y="906877"/>
                  <a:pt x="2251065" y="922722"/>
                  <a:pt x="2254587" y="940331"/>
                </a:cubicBezTo>
                <a:cubicBezTo>
                  <a:pt x="2259868" y="933287"/>
                  <a:pt x="2252826" y="922722"/>
                  <a:pt x="2249305" y="905114"/>
                </a:cubicBezTo>
                <a:cubicBezTo>
                  <a:pt x="2256347" y="908635"/>
                  <a:pt x="2252826" y="926245"/>
                  <a:pt x="2259868" y="938571"/>
                </a:cubicBezTo>
                <a:cubicBezTo>
                  <a:pt x="2252826" y="936808"/>
                  <a:pt x="2266912" y="957939"/>
                  <a:pt x="2256347" y="954418"/>
                </a:cubicBezTo>
                <a:cubicBezTo>
                  <a:pt x="2263391" y="968504"/>
                  <a:pt x="2265152" y="975546"/>
                  <a:pt x="2265152" y="991396"/>
                </a:cubicBezTo>
                <a:cubicBezTo>
                  <a:pt x="2279238" y="1000198"/>
                  <a:pt x="2277478" y="1042460"/>
                  <a:pt x="2284520" y="1053025"/>
                </a:cubicBezTo>
                <a:cubicBezTo>
                  <a:pt x="2286283" y="1067111"/>
                  <a:pt x="2288043" y="1081198"/>
                  <a:pt x="2289803" y="1095284"/>
                </a:cubicBezTo>
                <a:cubicBezTo>
                  <a:pt x="2291564" y="1102326"/>
                  <a:pt x="2291564" y="1109371"/>
                  <a:pt x="2293325" y="1116413"/>
                </a:cubicBezTo>
                <a:cubicBezTo>
                  <a:pt x="2293325" y="1123457"/>
                  <a:pt x="2295085" y="1132262"/>
                  <a:pt x="2295085" y="1139306"/>
                </a:cubicBezTo>
                <a:cubicBezTo>
                  <a:pt x="2296848" y="1169240"/>
                  <a:pt x="2298606" y="1200933"/>
                  <a:pt x="2300369" y="1232630"/>
                </a:cubicBezTo>
                <a:cubicBezTo>
                  <a:pt x="2298606" y="1297780"/>
                  <a:pt x="2298606" y="1362931"/>
                  <a:pt x="2277478" y="1403429"/>
                </a:cubicBezTo>
                <a:lnTo>
                  <a:pt x="2272196" y="1403429"/>
                </a:lnTo>
                <a:cubicBezTo>
                  <a:pt x="2275717" y="1405190"/>
                  <a:pt x="2277478" y="1424560"/>
                  <a:pt x="2272196" y="1417516"/>
                </a:cubicBezTo>
                <a:cubicBezTo>
                  <a:pt x="2275717" y="1429842"/>
                  <a:pt x="2266912" y="1456254"/>
                  <a:pt x="2265152" y="1470343"/>
                </a:cubicBezTo>
                <a:cubicBezTo>
                  <a:pt x="2265152" y="1466819"/>
                  <a:pt x="2265152" y="1461535"/>
                  <a:pt x="2265152" y="1456254"/>
                </a:cubicBezTo>
                <a:cubicBezTo>
                  <a:pt x="2265152" y="1449212"/>
                  <a:pt x="2265152" y="1443928"/>
                  <a:pt x="2265152" y="1438646"/>
                </a:cubicBezTo>
                <a:cubicBezTo>
                  <a:pt x="2265152" y="1426321"/>
                  <a:pt x="2265152" y="1413995"/>
                  <a:pt x="2266912" y="1401669"/>
                </a:cubicBezTo>
                <a:cubicBezTo>
                  <a:pt x="2268673" y="1377017"/>
                  <a:pt x="2273955" y="1352365"/>
                  <a:pt x="2277478" y="1332997"/>
                </a:cubicBezTo>
                <a:cubicBezTo>
                  <a:pt x="2272196" y="1340039"/>
                  <a:pt x="2272196" y="1304824"/>
                  <a:pt x="2277478" y="1311867"/>
                </a:cubicBezTo>
                <a:cubicBezTo>
                  <a:pt x="2270433" y="1281931"/>
                  <a:pt x="2275717" y="1255521"/>
                  <a:pt x="2272196" y="1222064"/>
                </a:cubicBezTo>
                <a:cubicBezTo>
                  <a:pt x="2275717" y="1223825"/>
                  <a:pt x="2275717" y="1223825"/>
                  <a:pt x="2277478" y="1218541"/>
                </a:cubicBezTo>
                <a:cubicBezTo>
                  <a:pt x="2272196" y="1209738"/>
                  <a:pt x="2272196" y="1193891"/>
                  <a:pt x="2273955" y="1181566"/>
                </a:cubicBezTo>
                <a:cubicBezTo>
                  <a:pt x="2273955" y="1174521"/>
                  <a:pt x="2270433" y="1176282"/>
                  <a:pt x="2270433" y="1171000"/>
                </a:cubicBezTo>
                <a:cubicBezTo>
                  <a:pt x="2270433" y="1178045"/>
                  <a:pt x="2268673" y="1192131"/>
                  <a:pt x="2265152" y="1199173"/>
                </a:cubicBezTo>
                <a:cubicBezTo>
                  <a:pt x="2265152" y="1204455"/>
                  <a:pt x="2266912" y="1211499"/>
                  <a:pt x="2266912" y="1216783"/>
                </a:cubicBezTo>
                <a:cubicBezTo>
                  <a:pt x="2268673" y="1223825"/>
                  <a:pt x="2268673" y="1227348"/>
                  <a:pt x="2270433" y="1236151"/>
                </a:cubicBezTo>
                <a:cubicBezTo>
                  <a:pt x="2268673" y="1236151"/>
                  <a:pt x="2268673" y="1236151"/>
                  <a:pt x="2268673" y="1236151"/>
                </a:cubicBezTo>
                <a:cubicBezTo>
                  <a:pt x="2270433" y="1253758"/>
                  <a:pt x="2270433" y="1271368"/>
                  <a:pt x="2272196" y="1288975"/>
                </a:cubicBezTo>
                <a:cubicBezTo>
                  <a:pt x="2270433" y="1288975"/>
                  <a:pt x="2268673" y="1288975"/>
                  <a:pt x="2266912" y="1288975"/>
                </a:cubicBezTo>
                <a:cubicBezTo>
                  <a:pt x="2266912" y="1303062"/>
                  <a:pt x="2266912" y="1320669"/>
                  <a:pt x="2266912" y="1336518"/>
                </a:cubicBezTo>
                <a:cubicBezTo>
                  <a:pt x="2265152" y="1357649"/>
                  <a:pt x="2261631" y="1378778"/>
                  <a:pt x="2259868" y="1398145"/>
                </a:cubicBezTo>
                <a:cubicBezTo>
                  <a:pt x="2258110" y="1405190"/>
                  <a:pt x="2256347" y="1412234"/>
                  <a:pt x="2256347" y="1408711"/>
                </a:cubicBezTo>
                <a:cubicBezTo>
                  <a:pt x="2256347" y="1428081"/>
                  <a:pt x="2251065" y="1459777"/>
                  <a:pt x="2240500" y="1461535"/>
                </a:cubicBezTo>
                <a:cubicBezTo>
                  <a:pt x="2247545" y="1468580"/>
                  <a:pt x="2233458" y="1480906"/>
                  <a:pt x="2235216" y="1496753"/>
                </a:cubicBezTo>
                <a:cubicBezTo>
                  <a:pt x="2226413" y="1491471"/>
                  <a:pt x="2221130" y="1523167"/>
                  <a:pt x="2222893" y="1535491"/>
                </a:cubicBezTo>
                <a:cubicBezTo>
                  <a:pt x="2229935" y="1530209"/>
                  <a:pt x="2233458" y="1514362"/>
                  <a:pt x="2235216" y="1500274"/>
                </a:cubicBezTo>
                <a:cubicBezTo>
                  <a:pt x="2240500" y="1519644"/>
                  <a:pt x="2219371" y="1556622"/>
                  <a:pt x="2228174" y="1570708"/>
                </a:cubicBezTo>
                <a:cubicBezTo>
                  <a:pt x="2219371" y="1598881"/>
                  <a:pt x="2205285" y="1612967"/>
                  <a:pt x="2201762" y="1639382"/>
                </a:cubicBezTo>
                <a:cubicBezTo>
                  <a:pt x="2200001" y="1635858"/>
                  <a:pt x="2198241" y="1634098"/>
                  <a:pt x="2192957" y="1639382"/>
                </a:cubicBezTo>
                <a:cubicBezTo>
                  <a:pt x="2187675" y="1651705"/>
                  <a:pt x="2196478" y="1642903"/>
                  <a:pt x="2198241" y="1649947"/>
                </a:cubicBezTo>
                <a:cubicBezTo>
                  <a:pt x="2185915" y="1676357"/>
                  <a:pt x="2182391" y="1713337"/>
                  <a:pt x="2159503" y="1745031"/>
                </a:cubicBezTo>
                <a:cubicBezTo>
                  <a:pt x="2157740" y="1753834"/>
                  <a:pt x="2163023" y="1746792"/>
                  <a:pt x="2163023" y="1752075"/>
                </a:cubicBezTo>
                <a:cubicBezTo>
                  <a:pt x="2155981" y="1766162"/>
                  <a:pt x="2150698" y="1776725"/>
                  <a:pt x="2147177" y="1783769"/>
                </a:cubicBezTo>
                <a:cubicBezTo>
                  <a:pt x="2141895" y="1792572"/>
                  <a:pt x="2138372" y="1797856"/>
                  <a:pt x="2136611" y="1804900"/>
                </a:cubicBezTo>
                <a:cubicBezTo>
                  <a:pt x="2133090" y="1804900"/>
                  <a:pt x="2127809" y="1810181"/>
                  <a:pt x="2122525" y="1820745"/>
                </a:cubicBezTo>
                <a:cubicBezTo>
                  <a:pt x="2120764" y="1818986"/>
                  <a:pt x="2124285" y="1815463"/>
                  <a:pt x="2126046" y="1811942"/>
                </a:cubicBezTo>
                <a:cubicBezTo>
                  <a:pt x="2122525" y="1808421"/>
                  <a:pt x="2120764" y="1815463"/>
                  <a:pt x="2117243" y="1817224"/>
                </a:cubicBezTo>
                <a:cubicBezTo>
                  <a:pt x="2117243" y="1820745"/>
                  <a:pt x="2122525" y="1818986"/>
                  <a:pt x="2113720" y="1829552"/>
                </a:cubicBezTo>
                <a:cubicBezTo>
                  <a:pt x="2111959" y="1827789"/>
                  <a:pt x="2117243" y="1822507"/>
                  <a:pt x="2111959" y="1822507"/>
                </a:cubicBezTo>
                <a:cubicBezTo>
                  <a:pt x="2117243" y="1810181"/>
                  <a:pt x="2126046" y="1804900"/>
                  <a:pt x="2119001" y="1799616"/>
                </a:cubicBezTo>
                <a:cubicBezTo>
                  <a:pt x="2127809" y="1796095"/>
                  <a:pt x="2129567" y="1789051"/>
                  <a:pt x="2131330" y="1780248"/>
                </a:cubicBezTo>
                <a:lnTo>
                  <a:pt x="2133730" y="1773844"/>
                </a:lnTo>
                <a:lnTo>
                  <a:pt x="2138372" y="1778485"/>
                </a:lnTo>
                <a:lnTo>
                  <a:pt x="2154095" y="1737612"/>
                </a:lnTo>
                <a:lnTo>
                  <a:pt x="2154219" y="1737987"/>
                </a:lnTo>
                <a:cubicBezTo>
                  <a:pt x="2159503" y="1725661"/>
                  <a:pt x="2157740" y="1727424"/>
                  <a:pt x="2163023" y="1716858"/>
                </a:cubicBezTo>
                <a:cubicBezTo>
                  <a:pt x="2154219" y="1715095"/>
                  <a:pt x="2154219" y="1737987"/>
                  <a:pt x="2150698" y="1727424"/>
                </a:cubicBezTo>
                <a:lnTo>
                  <a:pt x="2153650" y="1736281"/>
                </a:lnTo>
                <a:lnTo>
                  <a:pt x="2146516" y="1747231"/>
                </a:lnTo>
                <a:cubicBezTo>
                  <a:pt x="2143653" y="1752073"/>
                  <a:pt x="2141893" y="1756475"/>
                  <a:pt x="2143653" y="1759117"/>
                </a:cubicBezTo>
                <a:lnTo>
                  <a:pt x="2138326" y="1761591"/>
                </a:lnTo>
                <a:lnTo>
                  <a:pt x="2141895" y="1752075"/>
                </a:lnTo>
                <a:cubicBezTo>
                  <a:pt x="2131330" y="1750313"/>
                  <a:pt x="2134851" y="1778485"/>
                  <a:pt x="2124285" y="1778485"/>
                </a:cubicBezTo>
                <a:cubicBezTo>
                  <a:pt x="2120764" y="1787290"/>
                  <a:pt x="2122525" y="1792572"/>
                  <a:pt x="2115481" y="1799616"/>
                </a:cubicBezTo>
                <a:cubicBezTo>
                  <a:pt x="2113720" y="1799616"/>
                  <a:pt x="2120764" y="1790814"/>
                  <a:pt x="2119001" y="1789051"/>
                </a:cubicBezTo>
                <a:cubicBezTo>
                  <a:pt x="2113720" y="1792572"/>
                  <a:pt x="2108439" y="1806658"/>
                  <a:pt x="2106678" y="1811942"/>
                </a:cubicBezTo>
                <a:cubicBezTo>
                  <a:pt x="2106678" y="1813703"/>
                  <a:pt x="2108439" y="1810181"/>
                  <a:pt x="2110199" y="1808421"/>
                </a:cubicBezTo>
                <a:cubicBezTo>
                  <a:pt x="2108439" y="1811942"/>
                  <a:pt x="2099633" y="1831310"/>
                  <a:pt x="2099633" y="1822507"/>
                </a:cubicBezTo>
                <a:cubicBezTo>
                  <a:pt x="2097873" y="1827789"/>
                  <a:pt x="2096113" y="1833073"/>
                  <a:pt x="2096113" y="1836594"/>
                </a:cubicBezTo>
                <a:lnTo>
                  <a:pt x="2091558" y="1842598"/>
                </a:lnTo>
                <a:lnTo>
                  <a:pt x="2091183" y="1842861"/>
                </a:lnTo>
                <a:lnTo>
                  <a:pt x="2089071" y="1840115"/>
                </a:lnTo>
                <a:cubicBezTo>
                  <a:pt x="2087309" y="1842755"/>
                  <a:pt x="2087309" y="1844517"/>
                  <a:pt x="2088189" y="1844957"/>
                </a:cubicBezTo>
                <a:lnTo>
                  <a:pt x="2091183" y="1842861"/>
                </a:lnTo>
                <a:lnTo>
                  <a:pt x="2091271" y="1842976"/>
                </a:lnTo>
                <a:lnTo>
                  <a:pt x="2091558" y="1842598"/>
                </a:lnTo>
                <a:lnTo>
                  <a:pt x="2092591" y="1841875"/>
                </a:lnTo>
                <a:cubicBezTo>
                  <a:pt x="2090829" y="1850680"/>
                  <a:pt x="2083787" y="1852441"/>
                  <a:pt x="2076742" y="1863006"/>
                </a:cubicBezTo>
                <a:cubicBezTo>
                  <a:pt x="2092591" y="1852441"/>
                  <a:pt x="2066177" y="1875332"/>
                  <a:pt x="2064419" y="1882376"/>
                </a:cubicBezTo>
                <a:cubicBezTo>
                  <a:pt x="2066177" y="1882376"/>
                  <a:pt x="2067940" y="1880614"/>
                  <a:pt x="2069700" y="1882376"/>
                </a:cubicBezTo>
                <a:cubicBezTo>
                  <a:pt x="2066177" y="1885897"/>
                  <a:pt x="2062656" y="1880614"/>
                  <a:pt x="2059135" y="1889418"/>
                </a:cubicBezTo>
                <a:cubicBezTo>
                  <a:pt x="2059135" y="1895581"/>
                  <a:pt x="2052532" y="1904386"/>
                  <a:pt x="2044827" y="1914731"/>
                </a:cubicBezTo>
                <a:lnTo>
                  <a:pt x="2042908" y="1917904"/>
                </a:lnTo>
                <a:lnTo>
                  <a:pt x="2040747" y="1923664"/>
                </a:lnTo>
                <a:lnTo>
                  <a:pt x="2041044" y="1920981"/>
                </a:lnTo>
                <a:lnTo>
                  <a:pt x="2028198" y="1942213"/>
                </a:lnTo>
                <a:lnTo>
                  <a:pt x="2023181" y="1948551"/>
                </a:lnTo>
                <a:lnTo>
                  <a:pt x="2020397" y="1945766"/>
                </a:lnTo>
                <a:cubicBezTo>
                  <a:pt x="2015115" y="1951048"/>
                  <a:pt x="2015115" y="1954569"/>
                  <a:pt x="2011594" y="1959853"/>
                </a:cubicBezTo>
                <a:lnTo>
                  <a:pt x="2015458" y="1958306"/>
                </a:lnTo>
                <a:lnTo>
                  <a:pt x="2010439" y="1964646"/>
                </a:lnTo>
                <a:lnTo>
                  <a:pt x="2009831" y="1961611"/>
                </a:lnTo>
                <a:cubicBezTo>
                  <a:pt x="2004550" y="1972176"/>
                  <a:pt x="1999266" y="1977460"/>
                  <a:pt x="1992224" y="1980981"/>
                </a:cubicBezTo>
                <a:cubicBezTo>
                  <a:pt x="1988701" y="1986263"/>
                  <a:pt x="1997505" y="1979221"/>
                  <a:pt x="1997505" y="1984505"/>
                </a:cubicBezTo>
                <a:cubicBezTo>
                  <a:pt x="1992224" y="1987144"/>
                  <a:pt x="1986501" y="1990226"/>
                  <a:pt x="1982979" y="1993747"/>
                </a:cubicBezTo>
                <a:lnTo>
                  <a:pt x="1981659" y="2005633"/>
                </a:lnTo>
                <a:lnTo>
                  <a:pt x="1960528" y="2026764"/>
                </a:lnTo>
                <a:cubicBezTo>
                  <a:pt x="1963170" y="2032045"/>
                  <a:pt x="1960088" y="2037329"/>
                  <a:pt x="1956127" y="2042390"/>
                </a:cubicBezTo>
                <a:lnTo>
                  <a:pt x="1949827" y="2051696"/>
                </a:lnTo>
                <a:lnTo>
                  <a:pt x="1944681" y="2054937"/>
                </a:lnTo>
                <a:cubicBezTo>
                  <a:pt x="1942920" y="2058458"/>
                  <a:pt x="1942920" y="2063739"/>
                  <a:pt x="1941160" y="2067262"/>
                </a:cubicBezTo>
                <a:cubicBezTo>
                  <a:pt x="1932355" y="2070783"/>
                  <a:pt x="1934118" y="2069023"/>
                  <a:pt x="1925311" y="2079588"/>
                </a:cubicBezTo>
                <a:cubicBezTo>
                  <a:pt x="1923552" y="2077828"/>
                  <a:pt x="1927073" y="2074304"/>
                  <a:pt x="1921789" y="2076067"/>
                </a:cubicBezTo>
                <a:cubicBezTo>
                  <a:pt x="1918269" y="2084870"/>
                  <a:pt x="1914747" y="2086633"/>
                  <a:pt x="1909466" y="2097196"/>
                </a:cubicBezTo>
                <a:cubicBezTo>
                  <a:pt x="1909466" y="2091914"/>
                  <a:pt x="1902421" y="2091914"/>
                  <a:pt x="1897138" y="2104240"/>
                </a:cubicBezTo>
                <a:cubicBezTo>
                  <a:pt x="1893617" y="2102477"/>
                  <a:pt x="1883051" y="2116566"/>
                  <a:pt x="1879530" y="2111284"/>
                </a:cubicBezTo>
                <a:cubicBezTo>
                  <a:pt x="1874249" y="2114805"/>
                  <a:pt x="1881291" y="2116566"/>
                  <a:pt x="1874249" y="2121847"/>
                </a:cubicBezTo>
                <a:cubicBezTo>
                  <a:pt x="1868965" y="2118326"/>
                  <a:pt x="1868965" y="2120087"/>
                  <a:pt x="1870728" y="2113043"/>
                </a:cubicBezTo>
                <a:cubicBezTo>
                  <a:pt x="1865444" y="2118326"/>
                  <a:pt x="1860162" y="2121847"/>
                  <a:pt x="1856641" y="2123610"/>
                </a:cubicBezTo>
                <a:cubicBezTo>
                  <a:pt x="1858399" y="2128892"/>
                  <a:pt x="1865444" y="2120087"/>
                  <a:pt x="1867204" y="2127131"/>
                </a:cubicBezTo>
                <a:cubicBezTo>
                  <a:pt x="1854879" y="2139457"/>
                  <a:pt x="1821424" y="2160588"/>
                  <a:pt x="1819661" y="2153544"/>
                </a:cubicBezTo>
                <a:cubicBezTo>
                  <a:pt x="1817903" y="2157067"/>
                  <a:pt x="1819661" y="2158825"/>
                  <a:pt x="1821424" y="2160588"/>
                </a:cubicBezTo>
                <a:cubicBezTo>
                  <a:pt x="1814380" y="2167630"/>
                  <a:pt x="1812619" y="2162348"/>
                  <a:pt x="1807338" y="2160588"/>
                </a:cubicBezTo>
                <a:cubicBezTo>
                  <a:pt x="1817903" y="2155304"/>
                  <a:pt x="1810859" y="2151783"/>
                  <a:pt x="1821424" y="2146502"/>
                </a:cubicBezTo>
                <a:cubicBezTo>
                  <a:pt x="1802054" y="2151783"/>
                  <a:pt x="1800293" y="2162348"/>
                  <a:pt x="1782686" y="2172912"/>
                </a:cubicBezTo>
                <a:cubicBezTo>
                  <a:pt x="1787967" y="2174674"/>
                  <a:pt x="1793251" y="2174674"/>
                  <a:pt x="1803817" y="2165870"/>
                </a:cubicBezTo>
                <a:cubicBezTo>
                  <a:pt x="1802054" y="2169391"/>
                  <a:pt x="1795009" y="2174674"/>
                  <a:pt x="1789728" y="2179956"/>
                </a:cubicBezTo>
                <a:cubicBezTo>
                  <a:pt x="1789728" y="2176435"/>
                  <a:pt x="1786207" y="2178195"/>
                  <a:pt x="1784446" y="2176435"/>
                </a:cubicBezTo>
                <a:cubicBezTo>
                  <a:pt x="1773881" y="2181719"/>
                  <a:pt x="1777402" y="2185240"/>
                  <a:pt x="1770360" y="2190521"/>
                </a:cubicBezTo>
                <a:cubicBezTo>
                  <a:pt x="1768599" y="2188761"/>
                  <a:pt x="1770360" y="2185240"/>
                  <a:pt x="1768599" y="2183477"/>
                </a:cubicBezTo>
                <a:cubicBezTo>
                  <a:pt x="1761555" y="2201087"/>
                  <a:pt x="1745708" y="2208129"/>
                  <a:pt x="1731622" y="2216934"/>
                </a:cubicBezTo>
                <a:cubicBezTo>
                  <a:pt x="1717533" y="2223978"/>
                  <a:pt x="1701688" y="2231020"/>
                  <a:pt x="1689360" y="2246867"/>
                </a:cubicBezTo>
                <a:cubicBezTo>
                  <a:pt x="1696405" y="2238064"/>
                  <a:pt x="1689360" y="2238064"/>
                  <a:pt x="1698165" y="2229259"/>
                </a:cubicBezTo>
                <a:cubicBezTo>
                  <a:pt x="1696405" y="2229259"/>
                  <a:pt x="1692883" y="2231020"/>
                  <a:pt x="1692883" y="2232781"/>
                </a:cubicBezTo>
                <a:cubicBezTo>
                  <a:pt x="1687602" y="2220457"/>
                  <a:pt x="1664708" y="2245106"/>
                  <a:pt x="1648864" y="2253911"/>
                </a:cubicBezTo>
                <a:cubicBezTo>
                  <a:pt x="1650622" y="2246867"/>
                  <a:pt x="1661187" y="2241585"/>
                  <a:pt x="1668232" y="2234543"/>
                </a:cubicBezTo>
                <a:cubicBezTo>
                  <a:pt x="1664708" y="2234543"/>
                  <a:pt x="1659427" y="2236302"/>
                  <a:pt x="1655906" y="2238064"/>
                </a:cubicBezTo>
                <a:cubicBezTo>
                  <a:pt x="1652385" y="2241585"/>
                  <a:pt x="1648864" y="2243346"/>
                  <a:pt x="1652385" y="2246867"/>
                </a:cubicBezTo>
                <a:cubicBezTo>
                  <a:pt x="1641819" y="2248630"/>
                  <a:pt x="1640057" y="2252151"/>
                  <a:pt x="1631254" y="2257432"/>
                </a:cubicBezTo>
                <a:cubicBezTo>
                  <a:pt x="1622449" y="2259195"/>
                  <a:pt x="1645341" y="2250388"/>
                  <a:pt x="1641819" y="2246867"/>
                </a:cubicBezTo>
                <a:cubicBezTo>
                  <a:pt x="1633015" y="2245106"/>
                  <a:pt x="1606602" y="2260953"/>
                  <a:pt x="1604842" y="2262716"/>
                </a:cubicBezTo>
                <a:cubicBezTo>
                  <a:pt x="1597797" y="2266237"/>
                  <a:pt x="1592516" y="2269758"/>
                  <a:pt x="1594276" y="2267998"/>
                </a:cubicBezTo>
                <a:cubicBezTo>
                  <a:pt x="1581951" y="2276803"/>
                  <a:pt x="1573146" y="2273282"/>
                  <a:pt x="1564343" y="2276803"/>
                </a:cubicBezTo>
                <a:cubicBezTo>
                  <a:pt x="1562580" y="2278563"/>
                  <a:pt x="1560822" y="2283845"/>
                  <a:pt x="1553778" y="2287368"/>
                </a:cubicBezTo>
                <a:cubicBezTo>
                  <a:pt x="1534407" y="2292649"/>
                  <a:pt x="1493911" y="2304975"/>
                  <a:pt x="1467496" y="2324343"/>
                </a:cubicBezTo>
                <a:cubicBezTo>
                  <a:pt x="1463975" y="2324343"/>
                  <a:pt x="1463975" y="2320822"/>
                  <a:pt x="1460454" y="2322585"/>
                </a:cubicBezTo>
                <a:cubicBezTo>
                  <a:pt x="1462215" y="2317301"/>
                  <a:pt x="1467496" y="2322585"/>
                  <a:pt x="1474541" y="2319062"/>
                </a:cubicBezTo>
                <a:cubicBezTo>
                  <a:pt x="1469259" y="2312020"/>
                  <a:pt x="1449889" y="2320822"/>
                  <a:pt x="1439323" y="2324343"/>
                </a:cubicBezTo>
                <a:cubicBezTo>
                  <a:pt x="1441086" y="2326106"/>
                  <a:pt x="1446368" y="2324343"/>
                  <a:pt x="1446368" y="2327867"/>
                </a:cubicBezTo>
                <a:cubicBezTo>
                  <a:pt x="1434042" y="2329627"/>
                  <a:pt x="1407630" y="2326106"/>
                  <a:pt x="1402348" y="2338430"/>
                </a:cubicBezTo>
                <a:cubicBezTo>
                  <a:pt x="1397064" y="2340193"/>
                  <a:pt x="1397064" y="2336671"/>
                  <a:pt x="1395304" y="2334909"/>
                </a:cubicBezTo>
                <a:cubicBezTo>
                  <a:pt x="1382978" y="2338430"/>
                  <a:pt x="1382978" y="2338430"/>
                  <a:pt x="1375933" y="2341953"/>
                </a:cubicBezTo>
                <a:cubicBezTo>
                  <a:pt x="1375933" y="2345474"/>
                  <a:pt x="1379455" y="2343714"/>
                  <a:pt x="1382978" y="2343714"/>
                </a:cubicBezTo>
                <a:cubicBezTo>
                  <a:pt x="1374173" y="2352516"/>
                  <a:pt x="1361847" y="2347235"/>
                  <a:pt x="1347761" y="2356039"/>
                </a:cubicBezTo>
                <a:cubicBezTo>
                  <a:pt x="1347761" y="2350758"/>
                  <a:pt x="1335435" y="2356039"/>
                  <a:pt x="1331914" y="2352516"/>
                </a:cubicBezTo>
                <a:cubicBezTo>
                  <a:pt x="1314306" y="2359560"/>
                  <a:pt x="1289655" y="2364844"/>
                  <a:pt x="1263240" y="2370126"/>
                </a:cubicBezTo>
                <a:cubicBezTo>
                  <a:pt x="1249153" y="2371886"/>
                  <a:pt x="1235067" y="2373647"/>
                  <a:pt x="1222743" y="2375410"/>
                </a:cubicBezTo>
                <a:cubicBezTo>
                  <a:pt x="1210415" y="2375410"/>
                  <a:pt x="1196329" y="2375410"/>
                  <a:pt x="1185763" y="2375410"/>
                </a:cubicBezTo>
                <a:cubicBezTo>
                  <a:pt x="1166395" y="2385973"/>
                  <a:pt x="1143504" y="2377168"/>
                  <a:pt x="1120615" y="2384212"/>
                </a:cubicBezTo>
                <a:cubicBezTo>
                  <a:pt x="1115331" y="2382452"/>
                  <a:pt x="1106529" y="2382452"/>
                  <a:pt x="1106529" y="2377168"/>
                </a:cubicBezTo>
                <a:cubicBezTo>
                  <a:pt x="1099485" y="2380691"/>
                  <a:pt x="1097724" y="2380691"/>
                  <a:pt x="1088919" y="2378931"/>
                </a:cubicBezTo>
                <a:cubicBezTo>
                  <a:pt x="1081877" y="2378931"/>
                  <a:pt x="1092443" y="2380691"/>
                  <a:pt x="1088919" y="2384212"/>
                </a:cubicBezTo>
                <a:cubicBezTo>
                  <a:pt x="1066028" y="2380691"/>
                  <a:pt x="1057225" y="2393017"/>
                  <a:pt x="1037855" y="2393017"/>
                </a:cubicBezTo>
                <a:cubicBezTo>
                  <a:pt x="1041376" y="2384212"/>
                  <a:pt x="1055463" y="2389496"/>
                  <a:pt x="1064267" y="2384212"/>
                </a:cubicBezTo>
                <a:cubicBezTo>
                  <a:pt x="1053704" y="2380691"/>
                  <a:pt x="1039618" y="2377168"/>
                  <a:pt x="1027290" y="2378931"/>
                </a:cubicBezTo>
                <a:cubicBezTo>
                  <a:pt x="1029052" y="2378931"/>
                  <a:pt x="1030811" y="2377168"/>
                  <a:pt x="1030811" y="2375410"/>
                </a:cubicBezTo>
                <a:cubicBezTo>
                  <a:pt x="1018487" y="2380691"/>
                  <a:pt x="1006161" y="2378931"/>
                  <a:pt x="990314" y="2375410"/>
                </a:cubicBezTo>
                <a:cubicBezTo>
                  <a:pt x="986791" y="2377168"/>
                  <a:pt x="992072" y="2378931"/>
                  <a:pt x="990314" y="2380691"/>
                </a:cubicBezTo>
                <a:cubicBezTo>
                  <a:pt x="969183" y="2377168"/>
                  <a:pt x="948053" y="2373647"/>
                  <a:pt x="926924" y="2371886"/>
                </a:cubicBezTo>
                <a:cubicBezTo>
                  <a:pt x="905793" y="2370126"/>
                  <a:pt x="882902" y="2366605"/>
                  <a:pt x="860013" y="2359560"/>
                </a:cubicBezTo>
                <a:cubicBezTo>
                  <a:pt x="856490" y="2359560"/>
                  <a:pt x="856490" y="2363081"/>
                  <a:pt x="856490" y="2364844"/>
                </a:cubicBezTo>
                <a:cubicBezTo>
                  <a:pt x="840643" y="2361323"/>
                  <a:pt x="838882" y="2359560"/>
                  <a:pt x="826557" y="2356039"/>
                </a:cubicBezTo>
                <a:cubicBezTo>
                  <a:pt x="838882" y="2366605"/>
                  <a:pt x="810710" y="2352516"/>
                  <a:pt x="807189" y="2348995"/>
                </a:cubicBezTo>
                <a:cubicBezTo>
                  <a:pt x="801905" y="2348995"/>
                  <a:pt x="803665" y="2354279"/>
                  <a:pt x="800144" y="2354279"/>
                </a:cubicBezTo>
                <a:cubicBezTo>
                  <a:pt x="789581" y="2350758"/>
                  <a:pt x="803665" y="2348995"/>
                  <a:pt x="793102" y="2343714"/>
                </a:cubicBezTo>
                <a:cubicBezTo>
                  <a:pt x="784297" y="2347235"/>
                  <a:pt x="773732" y="2341953"/>
                  <a:pt x="757885" y="2340193"/>
                </a:cubicBezTo>
                <a:cubicBezTo>
                  <a:pt x="750843" y="2336671"/>
                  <a:pt x="768450" y="2340193"/>
                  <a:pt x="771971" y="2340193"/>
                </a:cubicBezTo>
                <a:cubicBezTo>
                  <a:pt x="775495" y="2334909"/>
                  <a:pt x="757885" y="2333148"/>
                  <a:pt x="749080" y="2329627"/>
                </a:cubicBezTo>
                <a:cubicBezTo>
                  <a:pt x="742038" y="2327867"/>
                  <a:pt x="745559" y="2334909"/>
                  <a:pt x="743799" y="2336671"/>
                </a:cubicBezTo>
                <a:cubicBezTo>
                  <a:pt x="733233" y="2333148"/>
                  <a:pt x="736757" y="2326106"/>
                  <a:pt x="720907" y="2322585"/>
                </a:cubicBezTo>
                <a:cubicBezTo>
                  <a:pt x="712105" y="2322585"/>
                  <a:pt x="722670" y="2327867"/>
                  <a:pt x="715626" y="2327867"/>
                </a:cubicBezTo>
                <a:cubicBezTo>
                  <a:pt x="708581" y="2317301"/>
                  <a:pt x="683930" y="2312020"/>
                  <a:pt x="669843" y="2303215"/>
                </a:cubicBezTo>
                <a:cubicBezTo>
                  <a:pt x="671604" y="2301454"/>
                  <a:pt x="675125" y="2303215"/>
                  <a:pt x="678648" y="2304975"/>
                </a:cubicBezTo>
                <a:cubicBezTo>
                  <a:pt x="676887" y="2299692"/>
                  <a:pt x="669843" y="2301454"/>
                  <a:pt x="664562" y="2299692"/>
                </a:cubicBezTo>
                <a:cubicBezTo>
                  <a:pt x="664562" y="2301454"/>
                  <a:pt x="664562" y="2303215"/>
                  <a:pt x="668083" y="2304975"/>
                </a:cubicBezTo>
                <a:cubicBezTo>
                  <a:pt x="662801" y="2303215"/>
                  <a:pt x="650475" y="2297933"/>
                  <a:pt x="639910" y="2290889"/>
                </a:cubicBezTo>
                <a:cubicBezTo>
                  <a:pt x="634628" y="2283845"/>
                  <a:pt x="650475" y="2289128"/>
                  <a:pt x="643431" y="2282084"/>
                </a:cubicBezTo>
                <a:cubicBezTo>
                  <a:pt x="641670" y="2283845"/>
                  <a:pt x="639910" y="2289128"/>
                  <a:pt x="629344" y="2280324"/>
                </a:cubicBezTo>
                <a:cubicBezTo>
                  <a:pt x="634628" y="2280324"/>
                  <a:pt x="641670" y="2282084"/>
                  <a:pt x="641670" y="2275040"/>
                </a:cubicBezTo>
                <a:cubicBezTo>
                  <a:pt x="638149" y="2273282"/>
                  <a:pt x="636387" y="2273282"/>
                  <a:pt x="636387" y="2271519"/>
                </a:cubicBezTo>
                <a:cubicBezTo>
                  <a:pt x="624063" y="2266237"/>
                  <a:pt x="636387" y="2278563"/>
                  <a:pt x="625823" y="2273282"/>
                </a:cubicBezTo>
                <a:cubicBezTo>
                  <a:pt x="632865" y="2266237"/>
                  <a:pt x="615258" y="2260953"/>
                  <a:pt x="608214" y="2255672"/>
                </a:cubicBezTo>
                <a:cubicBezTo>
                  <a:pt x="609977" y="2252151"/>
                  <a:pt x="618779" y="2259195"/>
                  <a:pt x="624063" y="2260953"/>
                </a:cubicBezTo>
                <a:cubicBezTo>
                  <a:pt x="625823" y="2257432"/>
                  <a:pt x="617019" y="2253911"/>
                  <a:pt x="609977" y="2250388"/>
                </a:cubicBezTo>
                <a:cubicBezTo>
                  <a:pt x="602932" y="2243346"/>
                  <a:pt x="624063" y="2255672"/>
                  <a:pt x="625823" y="2253911"/>
                </a:cubicBezTo>
                <a:lnTo>
                  <a:pt x="615681" y="2248558"/>
                </a:lnTo>
                <a:lnTo>
                  <a:pt x="673367" y="2273282"/>
                </a:lnTo>
                <a:cubicBezTo>
                  <a:pt x="678648" y="2283845"/>
                  <a:pt x="706821" y="2290889"/>
                  <a:pt x="719147" y="2294410"/>
                </a:cubicBezTo>
                <a:cubicBezTo>
                  <a:pt x="720907" y="2290889"/>
                  <a:pt x="701539" y="2290889"/>
                  <a:pt x="706821" y="2285605"/>
                </a:cubicBezTo>
                <a:cubicBezTo>
                  <a:pt x="715626" y="2289128"/>
                  <a:pt x="720907" y="2289128"/>
                  <a:pt x="727949" y="2290889"/>
                </a:cubicBezTo>
                <a:cubicBezTo>
                  <a:pt x="715626" y="2297933"/>
                  <a:pt x="754364" y="2306736"/>
                  <a:pt x="763167" y="2308496"/>
                </a:cubicBezTo>
                <a:cubicBezTo>
                  <a:pt x="764929" y="2304975"/>
                  <a:pt x="752601" y="2303215"/>
                  <a:pt x="745559" y="2299692"/>
                </a:cubicBezTo>
                <a:cubicBezTo>
                  <a:pt x="775495" y="2296170"/>
                  <a:pt x="807189" y="2320822"/>
                  <a:pt x="842403" y="2324343"/>
                </a:cubicBezTo>
                <a:cubicBezTo>
                  <a:pt x="840643" y="2327867"/>
                  <a:pt x="849448" y="2327867"/>
                  <a:pt x="849448" y="2331388"/>
                </a:cubicBezTo>
                <a:cubicBezTo>
                  <a:pt x="861771" y="2329627"/>
                  <a:pt x="875858" y="2331388"/>
                  <a:pt x="888186" y="2334909"/>
                </a:cubicBezTo>
                <a:cubicBezTo>
                  <a:pt x="902272" y="2336671"/>
                  <a:pt x="914596" y="2340193"/>
                  <a:pt x="926924" y="2340193"/>
                </a:cubicBezTo>
                <a:cubicBezTo>
                  <a:pt x="946292" y="2345474"/>
                  <a:pt x="962141" y="2348995"/>
                  <a:pt x="976228" y="2350758"/>
                </a:cubicBezTo>
                <a:lnTo>
                  <a:pt x="1007929" y="2350758"/>
                </a:lnTo>
                <a:lnTo>
                  <a:pt x="1018487" y="2352516"/>
                </a:lnTo>
                <a:lnTo>
                  <a:pt x="1015318" y="2350758"/>
                </a:lnTo>
                <a:lnTo>
                  <a:pt x="1020248" y="2350758"/>
                </a:lnTo>
                <a:lnTo>
                  <a:pt x="1029052" y="2350758"/>
                </a:lnTo>
                <a:lnTo>
                  <a:pt x="1027950" y="2347456"/>
                </a:lnTo>
                <a:lnTo>
                  <a:pt x="1032573" y="2345474"/>
                </a:lnTo>
                <a:cubicBezTo>
                  <a:pt x="1020248" y="2343714"/>
                  <a:pt x="1013203" y="2340193"/>
                  <a:pt x="1011443" y="2334909"/>
                </a:cubicBezTo>
                <a:cubicBezTo>
                  <a:pt x="1018487" y="2336671"/>
                  <a:pt x="1022008" y="2338430"/>
                  <a:pt x="1025529" y="2334909"/>
                </a:cubicBezTo>
                <a:cubicBezTo>
                  <a:pt x="1020248" y="2333148"/>
                  <a:pt x="1018487" y="2331388"/>
                  <a:pt x="1014966" y="2329627"/>
                </a:cubicBezTo>
                <a:lnTo>
                  <a:pt x="997787" y="2333560"/>
                </a:lnTo>
                <a:lnTo>
                  <a:pt x="994054" y="2331167"/>
                </a:lnTo>
                <a:cubicBezTo>
                  <a:pt x="988993" y="2330067"/>
                  <a:pt x="982388" y="2329627"/>
                  <a:pt x="976228" y="2329627"/>
                </a:cubicBezTo>
                <a:cubicBezTo>
                  <a:pt x="963900" y="2327867"/>
                  <a:pt x="956858" y="2329627"/>
                  <a:pt x="970944" y="2331388"/>
                </a:cubicBezTo>
                <a:cubicBezTo>
                  <a:pt x="962141" y="2333148"/>
                  <a:pt x="937490" y="2324343"/>
                  <a:pt x="942771" y="2331388"/>
                </a:cubicBezTo>
                <a:cubicBezTo>
                  <a:pt x="923403" y="2329627"/>
                  <a:pt x="919880" y="2322585"/>
                  <a:pt x="905793" y="2320822"/>
                </a:cubicBezTo>
                <a:cubicBezTo>
                  <a:pt x="895228" y="2320822"/>
                  <a:pt x="888186" y="2326106"/>
                  <a:pt x="877621" y="2326106"/>
                </a:cubicBezTo>
                <a:cubicBezTo>
                  <a:pt x="877621" y="2326106"/>
                  <a:pt x="877621" y="2322585"/>
                  <a:pt x="877621" y="2322585"/>
                </a:cubicBezTo>
                <a:cubicBezTo>
                  <a:pt x="870576" y="2322585"/>
                  <a:pt x="852969" y="2326106"/>
                  <a:pt x="852969" y="2315541"/>
                </a:cubicBezTo>
                <a:cubicBezTo>
                  <a:pt x="858250" y="2320822"/>
                  <a:pt x="872337" y="2320822"/>
                  <a:pt x="872337" y="2315541"/>
                </a:cubicBezTo>
                <a:cubicBezTo>
                  <a:pt x="858250" y="2319062"/>
                  <a:pt x="819512" y="2299692"/>
                  <a:pt x="789581" y="2297933"/>
                </a:cubicBezTo>
                <a:cubicBezTo>
                  <a:pt x="786058" y="2296170"/>
                  <a:pt x="787818" y="2294410"/>
                  <a:pt x="787818" y="2292649"/>
                </a:cubicBezTo>
                <a:cubicBezTo>
                  <a:pt x="780776" y="2290889"/>
                  <a:pt x="771971" y="2289128"/>
                  <a:pt x="763167" y="2287368"/>
                </a:cubicBezTo>
                <a:cubicBezTo>
                  <a:pt x="754364" y="2283845"/>
                  <a:pt x="747320" y="2280324"/>
                  <a:pt x="738515" y="2276803"/>
                </a:cubicBezTo>
                <a:cubicBezTo>
                  <a:pt x="722670" y="2269758"/>
                  <a:pt x="706821" y="2262716"/>
                  <a:pt x="694495" y="2260953"/>
                </a:cubicBezTo>
                <a:lnTo>
                  <a:pt x="696255" y="2257432"/>
                </a:lnTo>
                <a:cubicBezTo>
                  <a:pt x="685690" y="2259195"/>
                  <a:pt x="680409" y="2253911"/>
                  <a:pt x="669843" y="2248630"/>
                </a:cubicBezTo>
                <a:cubicBezTo>
                  <a:pt x="683930" y="2252151"/>
                  <a:pt x="676887" y="2245106"/>
                  <a:pt x="692734" y="2252151"/>
                </a:cubicBezTo>
                <a:lnTo>
                  <a:pt x="657414" y="2232884"/>
                </a:lnTo>
                <a:lnTo>
                  <a:pt x="657517" y="2232781"/>
                </a:lnTo>
                <a:lnTo>
                  <a:pt x="656597" y="2232440"/>
                </a:lnTo>
                <a:lnTo>
                  <a:pt x="653996" y="2231020"/>
                </a:lnTo>
                <a:lnTo>
                  <a:pt x="653996" y="2231473"/>
                </a:lnTo>
                <a:lnTo>
                  <a:pt x="649815" y="2229920"/>
                </a:lnTo>
                <a:lnTo>
                  <a:pt x="645530" y="2230659"/>
                </a:lnTo>
                <a:lnTo>
                  <a:pt x="632865" y="2222215"/>
                </a:lnTo>
                <a:cubicBezTo>
                  <a:pt x="629344" y="2223978"/>
                  <a:pt x="613497" y="2216934"/>
                  <a:pt x="620542" y="2223978"/>
                </a:cubicBezTo>
                <a:cubicBezTo>
                  <a:pt x="602932" y="2215173"/>
                  <a:pt x="583562" y="2206368"/>
                  <a:pt x="564194" y="2197563"/>
                </a:cubicBezTo>
                <a:cubicBezTo>
                  <a:pt x="565954" y="2192282"/>
                  <a:pt x="576520" y="2199326"/>
                  <a:pt x="572999" y="2190521"/>
                </a:cubicBezTo>
                <a:cubicBezTo>
                  <a:pt x="581801" y="2195803"/>
                  <a:pt x="589725" y="2201526"/>
                  <a:pt x="597648" y="2205708"/>
                </a:cubicBezTo>
                <a:lnTo>
                  <a:pt x="619605" y="2211001"/>
                </a:lnTo>
                <a:lnTo>
                  <a:pt x="622300" y="2213005"/>
                </a:lnTo>
                <a:lnTo>
                  <a:pt x="622300" y="2216934"/>
                </a:lnTo>
                <a:cubicBezTo>
                  <a:pt x="624063" y="2218694"/>
                  <a:pt x="624063" y="2215173"/>
                  <a:pt x="627584" y="2216934"/>
                </a:cubicBezTo>
                <a:lnTo>
                  <a:pt x="622300" y="2213005"/>
                </a:lnTo>
                <a:lnTo>
                  <a:pt x="622300" y="2211650"/>
                </a:lnTo>
                <a:lnTo>
                  <a:pt x="619605" y="2211001"/>
                </a:lnTo>
                <a:lnTo>
                  <a:pt x="610416" y="2204168"/>
                </a:lnTo>
                <a:cubicBezTo>
                  <a:pt x="602932" y="2199766"/>
                  <a:pt x="595009" y="2196684"/>
                  <a:pt x="590606" y="2199326"/>
                </a:cubicBezTo>
                <a:cubicBezTo>
                  <a:pt x="585325" y="2194042"/>
                  <a:pt x="576520" y="2190521"/>
                  <a:pt x="571238" y="2185240"/>
                </a:cubicBezTo>
                <a:cubicBezTo>
                  <a:pt x="576520" y="2179956"/>
                  <a:pt x="578280" y="2176435"/>
                  <a:pt x="594127" y="2183477"/>
                </a:cubicBezTo>
                <a:cubicBezTo>
                  <a:pt x="592367" y="2185240"/>
                  <a:pt x="585325" y="2179956"/>
                  <a:pt x="585325" y="2183477"/>
                </a:cubicBezTo>
                <a:cubicBezTo>
                  <a:pt x="581804" y="2185240"/>
                  <a:pt x="588846" y="2187000"/>
                  <a:pt x="587085" y="2190521"/>
                </a:cubicBezTo>
                <a:cubicBezTo>
                  <a:pt x="592367" y="2192282"/>
                  <a:pt x="611737" y="2199326"/>
                  <a:pt x="604693" y="2192282"/>
                </a:cubicBezTo>
                <a:cubicBezTo>
                  <a:pt x="611737" y="2194042"/>
                  <a:pt x="608214" y="2197563"/>
                  <a:pt x="611737" y="2202847"/>
                </a:cubicBezTo>
                <a:cubicBezTo>
                  <a:pt x="617019" y="2201087"/>
                  <a:pt x="618779" y="2199326"/>
                  <a:pt x="624063" y="2206368"/>
                </a:cubicBezTo>
                <a:cubicBezTo>
                  <a:pt x="627584" y="2206368"/>
                  <a:pt x="629344" y="2204608"/>
                  <a:pt x="632865" y="2204608"/>
                </a:cubicBezTo>
                <a:cubicBezTo>
                  <a:pt x="641670" y="2208129"/>
                  <a:pt x="652236" y="2213413"/>
                  <a:pt x="662801" y="2218694"/>
                </a:cubicBezTo>
                <a:cubicBezTo>
                  <a:pt x="673367" y="2223978"/>
                  <a:pt x="687453" y="2227499"/>
                  <a:pt x="701539" y="2232781"/>
                </a:cubicBezTo>
                <a:cubicBezTo>
                  <a:pt x="699777" y="2232781"/>
                  <a:pt x="698018" y="2232781"/>
                  <a:pt x="698018" y="2234543"/>
                </a:cubicBezTo>
                <a:cubicBezTo>
                  <a:pt x="708581" y="2236302"/>
                  <a:pt x="713863" y="2238064"/>
                  <a:pt x="733233" y="2245106"/>
                </a:cubicBezTo>
                <a:cubicBezTo>
                  <a:pt x="733233" y="2243346"/>
                  <a:pt x="734994" y="2241585"/>
                  <a:pt x="731473" y="2239825"/>
                </a:cubicBezTo>
                <a:cubicBezTo>
                  <a:pt x="740277" y="2243346"/>
                  <a:pt x="750843" y="2245106"/>
                  <a:pt x="763167" y="2248630"/>
                </a:cubicBezTo>
                <a:cubicBezTo>
                  <a:pt x="775495" y="2252151"/>
                  <a:pt x="787818" y="2252151"/>
                  <a:pt x="796623" y="2253911"/>
                </a:cubicBezTo>
                <a:cubicBezTo>
                  <a:pt x="791339" y="2260953"/>
                  <a:pt x="815991" y="2257432"/>
                  <a:pt x="821275" y="2267998"/>
                </a:cubicBezTo>
                <a:cubicBezTo>
                  <a:pt x="826557" y="2266237"/>
                  <a:pt x="837122" y="2269758"/>
                  <a:pt x="838882" y="2264477"/>
                </a:cubicBezTo>
                <a:cubicBezTo>
                  <a:pt x="851208" y="2266237"/>
                  <a:pt x="833599" y="2266237"/>
                  <a:pt x="840643" y="2271519"/>
                </a:cubicBezTo>
                <a:cubicBezTo>
                  <a:pt x="851208" y="2273282"/>
                  <a:pt x="863534" y="2267998"/>
                  <a:pt x="872337" y="2273282"/>
                </a:cubicBezTo>
                <a:cubicBezTo>
                  <a:pt x="872337" y="2273282"/>
                  <a:pt x="872337" y="2278563"/>
                  <a:pt x="874100" y="2278563"/>
                </a:cubicBezTo>
                <a:cubicBezTo>
                  <a:pt x="881142" y="2278563"/>
                  <a:pt x="886423" y="2275040"/>
                  <a:pt x="893468" y="2276803"/>
                </a:cubicBezTo>
                <a:cubicBezTo>
                  <a:pt x="891707" y="2275040"/>
                  <a:pt x="889947" y="2278563"/>
                  <a:pt x="889947" y="2278563"/>
                </a:cubicBezTo>
                <a:cubicBezTo>
                  <a:pt x="893468" y="2278563"/>
                  <a:pt x="902272" y="2278563"/>
                  <a:pt x="905793" y="2278563"/>
                </a:cubicBezTo>
                <a:cubicBezTo>
                  <a:pt x="912838" y="2278563"/>
                  <a:pt x="919880" y="2285605"/>
                  <a:pt x="928685" y="2287368"/>
                </a:cubicBezTo>
                <a:cubicBezTo>
                  <a:pt x="935727" y="2287368"/>
                  <a:pt x="942771" y="2282084"/>
                  <a:pt x="949813" y="2282084"/>
                </a:cubicBezTo>
                <a:cubicBezTo>
                  <a:pt x="963900" y="2282084"/>
                  <a:pt x="974465" y="2292649"/>
                  <a:pt x="986791" y="2287368"/>
                </a:cubicBezTo>
                <a:cubicBezTo>
                  <a:pt x="995596" y="2287368"/>
                  <a:pt x="995596" y="2290889"/>
                  <a:pt x="1002638" y="2292649"/>
                </a:cubicBezTo>
                <a:cubicBezTo>
                  <a:pt x="1029052" y="2290889"/>
                  <a:pt x="1051941" y="2292649"/>
                  <a:pt x="1081877" y="2289128"/>
                </a:cubicBezTo>
                <a:cubicBezTo>
                  <a:pt x="1083638" y="2285605"/>
                  <a:pt x="1097724" y="2275040"/>
                  <a:pt x="1083638" y="2275040"/>
                </a:cubicBezTo>
                <a:cubicBezTo>
                  <a:pt x="1099485" y="2276803"/>
                  <a:pt x="1129418" y="2269758"/>
                  <a:pt x="1111810" y="2264477"/>
                </a:cubicBezTo>
                <a:cubicBezTo>
                  <a:pt x="1106529" y="2262716"/>
                  <a:pt x="1099485" y="2266237"/>
                  <a:pt x="1101245" y="2266237"/>
                </a:cubicBezTo>
                <a:cubicBezTo>
                  <a:pt x="1083638" y="2264477"/>
                  <a:pt x="1058986" y="2260953"/>
                  <a:pt x="1039618" y="2267998"/>
                </a:cubicBezTo>
                <a:cubicBezTo>
                  <a:pt x="981509" y="2262716"/>
                  <a:pt x="925161" y="2259195"/>
                  <a:pt x="874100" y="2243346"/>
                </a:cubicBezTo>
                <a:cubicBezTo>
                  <a:pt x="875421" y="2239825"/>
                  <a:pt x="873768" y="2236743"/>
                  <a:pt x="870302" y="2234129"/>
                </a:cubicBezTo>
                <a:lnTo>
                  <a:pt x="867055" y="2232711"/>
                </a:lnTo>
                <a:lnTo>
                  <a:pt x="867055" y="2218694"/>
                </a:lnTo>
                <a:cubicBezTo>
                  <a:pt x="849448" y="2216934"/>
                  <a:pt x="821275" y="2208129"/>
                  <a:pt x="828317" y="2218694"/>
                </a:cubicBezTo>
                <a:cubicBezTo>
                  <a:pt x="810710" y="2220457"/>
                  <a:pt x="786058" y="2188761"/>
                  <a:pt x="768450" y="2197563"/>
                </a:cubicBezTo>
                <a:lnTo>
                  <a:pt x="767380" y="2197186"/>
                </a:lnTo>
                <a:lnTo>
                  <a:pt x="762354" y="2197724"/>
                </a:lnTo>
                <a:lnTo>
                  <a:pt x="745640" y="2189513"/>
                </a:lnTo>
                <a:lnTo>
                  <a:pt x="738515" y="2187000"/>
                </a:lnTo>
                <a:cubicBezTo>
                  <a:pt x="729712" y="2183477"/>
                  <a:pt x="720907" y="2181719"/>
                  <a:pt x="710342" y="2179956"/>
                </a:cubicBezTo>
                <a:cubicBezTo>
                  <a:pt x="706821" y="2179956"/>
                  <a:pt x="701539" y="2179956"/>
                  <a:pt x="698018" y="2178195"/>
                </a:cubicBezTo>
                <a:cubicBezTo>
                  <a:pt x="699777" y="2178195"/>
                  <a:pt x="699777" y="2179956"/>
                  <a:pt x="701539" y="2179956"/>
                </a:cubicBezTo>
                <a:lnTo>
                  <a:pt x="726426" y="2194889"/>
                </a:lnTo>
                <a:lnTo>
                  <a:pt x="689211" y="2183477"/>
                </a:lnTo>
                <a:cubicBezTo>
                  <a:pt x="687453" y="2181719"/>
                  <a:pt x="689211" y="2181719"/>
                  <a:pt x="690974" y="2179956"/>
                </a:cubicBezTo>
                <a:cubicBezTo>
                  <a:pt x="685690" y="2178195"/>
                  <a:pt x="682169" y="2178195"/>
                  <a:pt x="682169" y="2181719"/>
                </a:cubicBezTo>
                <a:cubicBezTo>
                  <a:pt x="675125" y="2172912"/>
                  <a:pt x="643431" y="2164109"/>
                  <a:pt x="650475" y="2157067"/>
                </a:cubicBezTo>
                <a:cubicBezTo>
                  <a:pt x="645194" y="2157067"/>
                  <a:pt x="643431" y="2160588"/>
                  <a:pt x="632865" y="2153544"/>
                </a:cubicBezTo>
                <a:cubicBezTo>
                  <a:pt x="636387" y="2150023"/>
                  <a:pt x="636387" y="2150023"/>
                  <a:pt x="636387" y="2148262"/>
                </a:cubicBezTo>
                <a:cubicBezTo>
                  <a:pt x="634628" y="2148262"/>
                  <a:pt x="632865" y="2148262"/>
                  <a:pt x="631105" y="2146502"/>
                </a:cubicBezTo>
                <a:cubicBezTo>
                  <a:pt x="632865" y="2146502"/>
                  <a:pt x="638149" y="2144739"/>
                  <a:pt x="643431" y="2142978"/>
                </a:cubicBezTo>
                <a:cubicBezTo>
                  <a:pt x="634628" y="2137697"/>
                  <a:pt x="627584" y="2130652"/>
                  <a:pt x="618779" y="2127131"/>
                </a:cubicBezTo>
                <a:cubicBezTo>
                  <a:pt x="617019" y="2128892"/>
                  <a:pt x="604693" y="2128892"/>
                  <a:pt x="613497" y="2132415"/>
                </a:cubicBezTo>
                <a:cubicBezTo>
                  <a:pt x="604693" y="2134173"/>
                  <a:pt x="604693" y="2123610"/>
                  <a:pt x="604693" y="2120087"/>
                </a:cubicBezTo>
                <a:cubicBezTo>
                  <a:pt x="588846" y="2109522"/>
                  <a:pt x="580041" y="2095435"/>
                  <a:pt x="564194" y="2095435"/>
                </a:cubicBezTo>
                <a:cubicBezTo>
                  <a:pt x="563313" y="2090154"/>
                  <a:pt x="558031" y="2085312"/>
                  <a:pt x="553629" y="2080909"/>
                </a:cubicBezTo>
                <a:lnTo>
                  <a:pt x="548407" y="2069161"/>
                </a:lnTo>
                <a:lnTo>
                  <a:pt x="561552" y="2079809"/>
                </a:lnTo>
                <a:cubicBezTo>
                  <a:pt x="567275" y="2086630"/>
                  <a:pt x="572999" y="2092793"/>
                  <a:pt x="583562" y="2093675"/>
                </a:cubicBezTo>
                <a:cubicBezTo>
                  <a:pt x="580041" y="2093675"/>
                  <a:pt x="581804" y="2095435"/>
                  <a:pt x="581804" y="2097196"/>
                </a:cubicBezTo>
                <a:cubicBezTo>
                  <a:pt x="592367" y="2097196"/>
                  <a:pt x="601172" y="2120087"/>
                  <a:pt x="608214" y="2111284"/>
                </a:cubicBezTo>
                <a:lnTo>
                  <a:pt x="633017" y="2126901"/>
                </a:lnTo>
                <a:lnTo>
                  <a:pt x="634997" y="2121953"/>
                </a:lnTo>
                <a:cubicBezTo>
                  <a:pt x="644669" y="2125177"/>
                  <a:pt x="660790" y="2134850"/>
                  <a:pt x="662403" y="2128402"/>
                </a:cubicBezTo>
                <a:cubicBezTo>
                  <a:pt x="665627" y="2130015"/>
                  <a:pt x="668851" y="2131626"/>
                  <a:pt x="668851" y="2134850"/>
                </a:cubicBezTo>
                <a:cubicBezTo>
                  <a:pt x="668851" y="2131626"/>
                  <a:pt x="676911" y="2138074"/>
                  <a:pt x="678524" y="2131626"/>
                </a:cubicBezTo>
                <a:cubicBezTo>
                  <a:pt x="680132" y="2138074"/>
                  <a:pt x="696255" y="2141298"/>
                  <a:pt x="693031" y="2147749"/>
                </a:cubicBezTo>
                <a:lnTo>
                  <a:pt x="701307" y="2144826"/>
                </a:lnTo>
                <a:lnTo>
                  <a:pt x="683930" y="2132415"/>
                </a:lnTo>
                <a:cubicBezTo>
                  <a:pt x="689211" y="2132415"/>
                  <a:pt x="690974" y="2139457"/>
                  <a:pt x="692734" y="2135936"/>
                </a:cubicBezTo>
                <a:cubicBezTo>
                  <a:pt x="690974" y="2134173"/>
                  <a:pt x="692734" y="2132415"/>
                  <a:pt x="694495" y="2132415"/>
                </a:cubicBezTo>
                <a:cubicBezTo>
                  <a:pt x="690974" y="2130652"/>
                  <a:pt x="690974" y="2128892"/>
                  <a:pt x="685690" y="2127131"/>
                </a:cubicBezTo>
                <a:lnTo>
                  <a:pt x="683930" y="2130652"/>
                </a:lnTo>
                <a:cubicBezTo>
                  <a:pt x="676887" y="2127131"/>
                  <a:pt x="675125" y="2121847"/>
                  <a:pt x="682169" y="2114805"/>
                </a:cubicBezTo>
                <a:cubicBezTo>
                  <a:pt x="696255" y="2116566"/>
                  <a:pt x="701539" y="2113043"/>
                  <a:pt x="720907" y="2121847"/>
                </a:cubicBezTo>
                <a:cubicBezTo>
                  <a:pt x="715626" y="2106001"/>
                  <a:pt x="685690" y="2111284"/>
                  <a:pt x="676887" y="2106001"/>
                </a:cubicBezTo>
                <a:cubicBezTo>
                  <a:pt x="676887" y="2100719"/>
                  <a:pt x="687453" y="2111284"/>
                  <a:pt x="685690" y="2102477"/>
                </a:cubicBezTo>
                <a:cubicBezTo>
                  <a:pt x="690974" y="2106001"/>
                  <a:pt x="698018" y="2107761"/>
                  <a:pt x="701539" y="2106001"/>
                </a:cubicBezTo>
                <a:cubicBezTo>
                  <a:pt x="698018" y="2104240"/>
                  <a:pt x="685690" y="2095435"/>
                  <a:pt x="682169" y="2102477"/>
                </a:cubicBezTo>
                <a:cubicBezTo>
                  <a:pt x="673367" y="2093675"/>
                  <a:pt x="664562" y="2088391"/>
                  <a:pt x="655757" y="2086633"/>
                </a:cubicBezTo>
                <a:cubicBezTo>
                  <a:pt x="659280" y="2081349"/>
                  <a:pt x="664562" y="2084870"/>
                  <a:pt x="668083" y="2083109"/>
                </a:cubicBezTo>
                <a:cubicBezTo>
                  <a:pt x="668083" y="2079588"/>
                  <a:pt x="664562" y="2077828"/>
                  <a:pt x="661038" y="2076067"/>
                </a:cubicBezTo>
                <a:lnTo>
                  <a:pt x="671643" y="2074139"/>
                </a:lnTo>
                <a:lnTo>
                  <a:pt x="660988" y="2066335"/>
                </a:lnTo>
                <a:cubicBezTo>
                  <a:pt x="654742" y="2063111"/>
                  <a:pt x="649502" y="2059887"/>
                  <a:pt x="652726" y="2055857"/>
                </a:cubicBezTo>
                <a:cubicBezTo>
                  <a:pt x="659174" y="2057470"/>
                  <a:pt x="657563" y="2060694"/>
                  <a:pt x="657563" y="2060694"/>
                </a:cubicBezTo>
                <a:lnTo>
                  <a:pt x="678811" y="2072836"/>
                </a:lnTo>
                <a:lnTo>
                  <a:pt x="680409" y="2072546"/>
                </a:lnTo>
                <a:cubicBezTo>
                  <a:pt x="676887" y="2069023"/>
                  <a:pt x="675125" y="2067262"/>
                  <a:pt x="675125" y="2063739"/>
                </a:cubicBezTo>
                <a:cubicBezTo>
                  <a:pt x="671604" y="2061981"/>
                  <a:pt x="668083" y="2058458"/>
                  <a:pt x="666322" y="2053176"/>
                </a:cubicBezTo>
                <a:cubicBezTo>
                  <a:pt x="662801" y="2044371"/>
                  <a:pt x="657517" y="2042611"/>
                  <a:pt x="650475" y="2042611"/>
                </a:cubicBezTo>
                <a:cubicBezTo>
                  <a:pt x="643431" y="2042611"/>
                  <a:pt x="636387" y="2042611"/>
                  <a:pt x="629344" y="2039090"/>
                </a:cubicBezTo>
                <a:cubicBezTo>
                  <a:pt x="629344" y="2040850"/>
                  <a:pt x="629344" y="2040850"/>
                  <a:pt x="629344" y="2042611"/>
                </a:cubicBezTo>
                <a:cubicBezTo>
                  <a:pt x="629344" y="2047894"/>
                  <a:pt x="622300" y="2040850"/>
                  <a:pt x="620542" y="2044371"/>
                </a:cubicBezTo>
                <a:cubicBezTo>
                  <a:pt x="615258" y="2042611"/>
                  <a:pt x="611737" y="2039090"/>
                  <a:pt x="608214" y="2035566"/>
                </a:cubicBezTo>
                <a:cubicBezTo>
                  <a:pt x="604693" y="2035566"/>
                  <a:pt x="599411" y="2035566"/>
                  <a:pt x="595890" y="2035566"/>
                </a:cubicBezTo>
                <a:cubicBezTo>
                  <a:pt x="592367" y="2033808"/>
                  <a:pt x="588846" y="2037329"/>
                  <a:pt x="585325" y="2039090"/>
                </a:cubicBezTo>
                <a:cubicBezTo>
                  <a:pt x="588846" y="2042611"/>
                  <a:pt x="592367" y="2044371"/>
                  <a:pt x="595890" y="2046132"/>
                </a:cubicBezTo>
                <a:cubicBezTo>
                  <a:pt x="597648" y="2046132"/>
                  <a:pt x="597648" y="2044371"/>
                  <a:pt x="597648" y="2044371"/>
                </a:cubicBezTo>
                <a:cubicBezTo>
                  <a:pt x="601172" y="2040850"/>
                  <a:pt x="606453" y="2040850"/>
                  <a:pt x="611737" y="2044371"/>
                </a:cubicBezTo>
                <a:cubicBezTo>
                  <a:pt x="613497" y="2044371"/>
                  <a:pt x="613497" y="2046132"/>
                  <a:pt x="613497" y="2046132"/>
                </a:cubicBezTo>
                <a:cubicBezTo>
                  <a:pt x="613497" y="2046132"/>
                  <a:pt x="611737" y="2047894"/>
                  <a:pt x="611737" y="2047894"/>
                </a:cubicBezTo>
                <a:cubicBezTo>
                  <a:pt x="608214" y="2047894"/>
                  <a:pt x="604693" y="2047894"/>
                  <a:pt x="601172" y="2047894"/>
                </a:cubicBezTo>
                <a:cubicBezTo>
                  <a:pt x="606453" y="2053176"/>
                  <a:pt x="611737" y="2056697"/>
                  <a:pt x="618779" y="2060218"/>
                </a:cubicBezTo>
                <a:cubicBezTo>
                  <a:pt x="608214" y="2058458"/>
                  <a:pt x="594127" y="2047894"/>
                  <a:pt x="580041" y="2042611"/>
                </a:cubicBezTo>
                <a:cubicBezTo>
                  <a:pt x="580041" y="2042611"/>
                  <a:pt x="580041" y="2042611"/>
                  <a:pt x="578280" y="2042611"/>
                </a:cubicBezTo>
                <a:cubicBezTo>
                  <a:pt x="576520" y="2040850"/>
                  <a:pt x="572999" y="2040850"/>
                  <a:pt x="571238" y="2040850"/>
                </a:cubicBezTo>
                <a:cubicBezTo>
                  <a:pt x="564194" y="2037329"/>
                  <a:pt x="567717" y="2037329"/>
                  <a:pt x="569475" y="2037329"/>
                </a:cubicBezTo>
                <a:cubicBezTo>
                  <a:pt x="564194" y="2035566"/>
                  <a:pt x="560673" y="2035566"/>
                  <a:pt x="555389" y="2035566"/>
                </a:cubicBezTo>
                <a:cubicBezTo>
                  <a:pt x="551868" y="2035566"/>
                  <a:pt x="548347" y="2033808"/>
                  <a:pt x="546587" y="2032045"/>
                </a:cubicBezTo>
                <a:cubicBezTo>
                  <a:pt x="544824" y="2028524"/>
                  <a:pt x="544824" y="2025001"/>
                  <a:pt x="544824" y="2021480"/>
                </a:cubicBezTo>
                <a:cubicBezTo>
                  <a:pt x="541303" y="2019719"/>
                  <a:pt x="537782" y="2017959"/>
                  <a:pt x="536021" y="2016198"/>
                </a:cubicBezTo>
                <a:cubicBezTo>
                  <a:pt x="534258" y="2014438"/>
                  <a:pt x="530737" y="2014438"/>
                  <a:pt x="527216" y="2016198"/>
                </a:cubicBezTo>
                <a:cubicBezTo>
                  <a:pt x="523695" y="2017959"/>
                  <a:pt x="523695" y="2021480"/>
                  <a:pt x="525456" y="2025001"/>
                </a:cubicBezTo>
                <a:cubicBezTo>
                  <a:pt x="525456" y="2026764"/>
                  <a:pt x="527216" y="2028524"/>
                  <a:pt x="528977" y="2030285"/>
                </a:cubicBezTo>
                <a:cubicBezTo>
                  <a:pt x="528977" y="2030285"/>
                  <a:pt x="528977" y="2032045"/>
                  <a:pt x="528977" y="2032045"/>
                </a:cubicBezTo>
                <a:cubicBezTo>
                  <a:pt x="527216" y="2032045"/>
                  <a:pt x="525456" y="2033808"/>
                  <a:pt x="523695" y="2033808"/>
                </a:cubicBezTo>
                <a:cubicBezTo>
                  <a:pt x="525456" y="2037329"/>
                  <a:pt x="528977" y="2039090"/>
                  <a:pt x="532500" y="2040850"/>
                </a:cubicBezTo>
                <a:cubicBezTo>
                  <a:pt x="541303" y="2046132"/>
                  <a:pt x="553629" y="2051416"/>
                  <a:pt x="555389" y="2060218"/>
                </a:cubicBezTo>
                <a:cubicBezTo>
                  <a:pt x="569475" y="2061981"/>
                  <a:pt x="583562" y="2074304"/>
                  <a:pt x="602932" y="2081349"/>
                </a:cubicBezTo>
                <a:cubicBezTo>
                  <a:pt x="597648" y="2083109"/>
                  <a:pt x="594127" y="2084870"/>
                  <a:pt x="587085" y="2079588"/>
                </a:cubicBezTo>
                <a:cubicBezTo>
                  <a:pt x="599411" y="2077828"/>
                  <a:pt x="574759" y="2074304"/>
                  <a:pt x="569475" y="2067262"/>
                </a:cubicBezTo>
                <a:cubicBezTo>
                  <a:pt x="567717" y="2067262"/>
                  <a:pt x="564194" y="2069023"/>
                  <a:pt x="564194" y="2070783"/>
                </a:cubicBezTo>
                <a:cubicBezTo>
                  <a:pt x="560673" y="2065502"/>
                  <a:pt x="550107" y="2060218"/>
                  <a:pt x="541303" y="2053176"/>
                </a:cubicBezTo>
                <a:cubicBezTo>
                  <a:pt x="530737" y="2047894"/>
                  <a:pt x="523695" y="2039090"/>
                  <a:pt x="518414" y="2032045"/>
                </a:cubicBezTo>
                <a:cubicBezTo>
                  <a:pt x="518414" y="2032045"/>
                  <a:pt x="516651" y="2030285"/>
                  <a:pt x="516651" y="2030285"/>
                </a:cubicBezTo>
                <a:cubicBezTo>
                  <a:pt x="507848" y="2033808"/>
                  <a:pt x="504327" y="2019719"/>
                  <a:pt x="497283" y="2021480"/>
                </a:cubicBezTo>
                <a:cubicBezTo>
                  <a:pt x="497283" y="2026764"/>
                  <a:pt x="497283" y="2032045"/>
                  <a:pt x="502564" y="2035566"/>
                </a:cubicBezTo>
                <a:cubicBezTo>
                  <a:pt x="509609" y="2039090"/>
                  <a:pt x="511369" y="2054937"/>
                  <a:pt x="523695" y="2044371"/>
                </a:cubicBezTo>
                <a:cubicBezTo>
                  <a:pt x="523695" y="2044371"/>
                  <a:pt x="525456" y="2044371"/>
                  <a:pt x="525456" y="2046132"/>
                </a:cubicBezTo>
                <a:cubicBezTo>
                  <a:pt x="525456" y="2047894"/>
                  <a:pt x="525456" y="2051416"/>
                  <a:pt x="523695" y="2054937"/>
                </a:cubicBezTo>
                <a:cubicBezTo>
                  <a:pt x="520172" y="2063739"/>
                  <a:pt x="516651" y="2074304"/>
                  <a:pt x="513130" y="2083109"/>
                </a:cubicBezTo>
                <a:cubicBezTo>
                  <a:pt x="516651" y="2088391"/>
                  <a:pt x="520172" y="2095435"/>
                  <a:pt x="523695" y="2100719"/>
                </a:cubicBezTo>
                <a:cubicBezTo>
                  <a:pt x="525456" y="2102477"/>
                  <a:pt x="527216" y="2104240"/>
                  <a:pt x="528977" y="2104240"/>
                </a:cubicBezTo>
                <a:cubicBezTo>
                  <a:pt x="528977" y="2104240"/>
                  <a:pt x="527216" y="2104240"/>
                  <a:pt x="527216" y="2104240"/>
                </a:cubicBezTo>
                <a:cubicBezTo>
                  <a:pt x="528977" y="2107761"/>
                  <a:pt x="532500" y="2111284"/>
                  <a:pt x="534258" y="2114805"/>
                </a:cubicBezTo>
                <a:cubicBezTo>
                  <a:pt x="536021" y="2116566"/>
                  <a:pt x="539542" y="2118326"/>
                  <a:pt x="543065" y="2118326"/>
                </a:cubicBezTo>
                <a:cubicBezTo>
                  <a:pt x="555389" y="2118326"/>
                  <a:pt x="560673" y="2128892"/>
                  <a:pt x="567717" y="2135936"/>
                </a:cubicBezTo>
                <a:cubicBezTo>
                  <a:pt x="572999" y="2142978"/>
                  <a:pt x="569475" y="2150023"/>
                  <a:pt x="569475" y="2157067"/>
                </a:cubicBezTo>
                <a:cubicBezTo>
                  <a:pt x="567717" y="2160588"/>
                  <a:pt x="565954" y="2162348"/>
                  <a:pt x="564194" y="2160588"/>
                </a:cubicBezTo>
                <a:cubicBezTo>
                  <a:pt x="555389" y="2155304"/>
                  <a:pt x="548347" y="2150023"/>
                  <a:pt x="541303" y="2144739"/>
                </a:cubicBezTo>
                <a:cubicBezTo>
                  <a:pt x="541303" y="2144739"/>
                  <a:pt x="539542" y="2142978"/>
                  <a:pt x="539542" y="2142978"/>
                </a:cubicBezTo>
                <a:cubicBezTo>
                  <a:pt x="527216" y="2141218"/>
                  <a:pt x="514890" y="2139457"/>
                  <a:pt x="502564" y="2135936"/>
                </a:cubicBezTo>
                <a:cubicBezTo>
                  <a:pt x="493762" y="2128892"/>
                  <a:pt x="481434" y="2121847"/>
                  <a:pt x="476152" y="2127131"/>
                </a:cubicBezTo>
                <a:cubicBezTo>
                  <a:pt x="470871" y="2121847"/>
                  <a:pt x="474392" y="2118326"/>
                  <a:pt x="467347" y="2114805"/>
                </a:cubicBezTo>
                <a:cubicBezTo>
                  <a:pt x="460305" y="2113043"/>
                  <a:pt x="463826" y="2123610"/>
                  <a:pt x="449740" y="2109522"/>
                </a:cubicBezTo>
                <a:cubicBezTo>
                  <a:pt x="446219" y="2107761"/>
                  <a:pt x="444458" y="2109522"/>
                  <a:pt x="442695" y="2111284"/>
                </a:cubicBezTo>
                <a:cubicBezTo>
                  <a:pt x="444458" y="2121847"/>
                  <a:pt x="472631" y="2130652"/>
                  <a:pt x="463826" y="2134173"/>
                </a:cubicBezTo>
                <a:cubicBezTo>
                  <a:pt x="469110" y="2137697"/>
                  <a:pt x="469110" y="2134173"/>
                  <a:pt x="472631" y="2135936"/>
                </a:cubicBezTo>
                <a:cubicBezTo>
                  <a:pt x="476152" y="2132415"/>
                  <a:pt x="462066" y="2128892"/>
                  <a:pt x="469110" y="2127131"/>
                </a:cubicBezTo>
                <a:cubicBezTo>
                  <a:pt x="476152" y="2128892"/>
                  <a:pt x="481434" y="2134173"/>
                  <a:pt x="476152" y="2137697"/>
                </a:cubicBezTo>
                <a:cubicBezTo>
                  <a:pt x="488478" y="2144739"/>
                  <a:pt x="493762" y="2139457"/>
                  <a:pt x="507848" y="2148262"/>
                </a:cubicBezTo>
                <a:cubicBezTo>
                  <a:pt x="504327" y="2150023"/>
                  <a:pt x="499043" y="2146502"/>
                  <a:pt x="491999" y="2142978"/>
                </a:cubicBezTo>
                <a:cubicBezTo>
                  <a:pt x="488478" y="2144739"/>
                  <a:pt x="493762" y="2148262"/>
                  <a:pt x="490239" y="2150023"/>
                </a:cubicBezTo>
                <a:cubicBezTo>
                  <a:pt x="477913" y="2142978"/>
                  <a:pt x="469110" y="2141218"/>
                  <a:pt x="460305" y="2137697"/>
                </a:cubicBezTo>
                <a:cubicBezTo>
                  <a:pt x="470871" y="2134173"/>
                  <a:pt x="419806" y="2100719"/>
                  <a:pt x="423327" y="2088391"/>
                </a:cubicBezTo>
                <a:cubicBezTo>
                  <a:pt x="421567" y="2088391"/>
                  <a:pt x="418046" y="2086633"/>
                  <a:pt x="414523" y="2083109"/>
                </a:cubicBezTo>
                <a:cubicBezTo>
                  <a:pt x="414523" y="2076067"/>
                  <a:pt x="409241" y="2069023"/>
                  <a:pt x="400436" y="2061981"/>
                </a:cubicBezTo>
                <a:cubicBezTo>
                  <a:pt x="398676" y="2044371"/>
                  <a:pt x="377547" y="2023243"/>
                  <a:pt x="377547" y="2010915"/>
                </a:cubicBezTo>
                <a:cubicBezTo>
                  <a:pt x="381068" y="2017959"/>
                  <a:pt x="395155" y="2025001"/>
                  <a:pt x="391634" y="2021480"/>
                </a:cubicBezTo>
                <a:cubicBezTo>
                  <a:pt x="402199" y="2028524"/>
                  <a:pt x="411002" y="2037329"/>
                  <a:pt x="421567" y="2047894"/>
                </a:cubicBezTo>
                <a:cubicBezTo>
                  <a:pt x="432132" y="2058458"/>
                  <a:pt x="444458" y="2067262"/>
                  <a:pt x="455024" y="2077828"/>
                </a:cubicBezTo>
                <a:cubicBezTo>
                  <a:pt x="469110" y="2090154"/>
                  <a:pt x="483196" y="2100719"/>
                  <a:pt x="497283" y="2107761"/>
                </a:cubicBezTo>
                <a:cubicBezTo>
                  <a:pt x="497283" y="2106001"/>
                  <a:pt x="497283" y="2106001"/>
                  <a:pt x="497283" y="2104240"/>
                </a:cubicBezTo>
                <a:cubicBezTo>
                  <a:pt x="493762" y="2102477"/>
                  <a:pt x="491999" y="2100719"/>
                  <a:pt x="490239" y="2098956"/>
                </a:cubicBezTo>
                <a:cubicBezTo>
                  <a:pt x="491999" y="2100719"/>
                  <a:pt x="493762" y="2100719"/>
                  <a:pt x="495522" y="2100719"/>
                </a:cubicBezTo>
                <a:cubicBezTo>
                  <a:pt x="495522" y="2098956"/>
                  <a:pt x="495522" y="2097196"/>
                  <a:pt x="495522" y="2095435"/>
                </a:cubicBezTo>
                <a:cubicBezTo>
                  <a:pt x="495522" y="2091914"/>
                  <a:pt x="495522" y="2088391"/>
                  <a:pt x="495522" y="2084870"/>
                </a:cubicBezTo>
                <a:cubicBezTo>
                  <a:pt x="497283" y="2072546"/>
                  <a:pt x="493762" y="2061981"/>
                  <a:pt x="483196" y="2054937"/>
                </a:cubicBezTo>
                <a:cubicBezTo>
                  <a:pt x="472631" y="2046132"/>
                  <a:pt x="472631" y="2035566"/>
                  <a:pt x="476152" y="2023243"/>
                </a:cubicBezTo>
                <a:cubicBezTo>
                  <a:pt x="477913" y="2016198"/>
                  <a:pt x="481434" y="2009156"/>
                  <a:pt x="484957" y="2002112"/>
                </a:cubicBezTo>
                <a:cubicBezTo>
                  <a:pt x="481434" y="1998591"/>
                  <a:pt x="477913" y="1993307"/>
                  <a:pt x="474392" y="1991547"/>
                </a:cubicBezTo>
                <a:cubicBezTo>
                  <a:pt x="472631" y="1989786"/>
                  <a:pt x="484957" y="1984505"/>
                  <a:pt x="472631" y="1982742"/>
                </a:cubicBezTo>
                <a:cubicBezTo>
                  <a:pt x="474392" y="1975700"/>
                  <a:pt x="486717" y="1988026"/>
                  <a:pt x="483196" y="1993307"/>
                </a:cubicBezTo>
                <a:cubicBezTo>
                  <a:pt x="484957" y="1995070"/>
                  <a:pt x="486717" y="1995070"/>
                  <a:pt x="488478" y="1996828"/>
                </a:cubicBezTo>
                <a:cubicBezTo>
                  <a:pt x="490239" y="1993307"/>
                  <a:pt x="490239" y="1989786"/>
                  <a:pt x="488478" y="1988026"/>
                </a:cubicBezTo>
                <a:cubicBezTo>
                  <a:pt x="486717" y="1986263"/>
                  <a:pt x="484957" y="1984505"/>
                  <a:pt x="484957" y="1982742"/>
                </a:cubicBezTo>
                <a:cubicBezTo>
                  <a:pt x="484957" y="1980981"/>
                  <a:pt x="484957" y="1977460"/>
                  <a:pt x="486717" y="1973939"/>
                </a:cubicBezTo>
                <a:cubicBezTo>
                  <a:pt x="483196" y="1973939"/>
                  <a:pt x="477913" y="1973939"/>
                  <a:pt x="472631" y="1970418"/>
                </a:cubicBezTo>
                <a:cubicBezTo>
                  <a:pt x="458545" y="1970418"/>
                  <a:pt x="451500" y="1975700"/>
                  <a:pt x="447979" y="1989786"/>
                </a:cubicBezTo>
                <a:cubicBezTo>
                  <a:pt x="446219" y="1991547"/>
                  <a:pt x="442695" y="1995070"/>
                  <a:pt x="440937" y="1996828"/>
                </a:cubicBezTo>
                <a:cubicBezTo>
                  <a:pt x="439174" y="1998591"/>
                  <a:pt x="437414" y="1998591"/>
                  <a:pt x="437414" y="1998591"/>
                </a:cubicBezTo>
                <a:cubicBezTo>
                  <a:pt x="437414" y="1996828"/>
                  <a:pt x="435653" y="1996828"/>
                  <a:pt x="435653" y="1995070"/>
                </a:cubicBezTo>
                <a:cubicBezTo>
                  <a:pt x="433893" y="1988026"/>
                  <a:pt x="433893" y="1980981"/>
                  <a:pt x="439174" y="1975700"/>
                </a:cubicBezTo>
                <a:cubicBezTo>
                  <a:pt x="435653" y="1970418"/>
                  <a:pt x="433893" y="1963374"/>
                  <a:pt x="444458" y="1963374"/>
                </a:cubicBezTo>
                <a:cubicBezTo>
                  <a:pt x="447979" y="1963374"/>
                  <a:pt x="446219" y="1959853"/>
                  <a:pt x="444458" y="1958090"/>
                </a:cubicBezTo>
                <a:cubicBezTo>
                  <a:pt x="440937" y="1954569"/>
                  <a:pt x="432132" y="1958090"/>
                  <a:pt x="435653" y="1951048"/>
                </a:cubicBezTo>
                <a:cubicBezTo>
                  <a:pt x="437414" y="1945766"/>
                  <a:pt x="439174" y="1942243"/>
                  <a:pt x="432132" y="1942243"/>
                </a:cubicBezTo>
                <a:cubicBezTo>
                  <a:pt x="425088" y="1942243"/>
                  <a:pt x="419806" y="1940482"/>
                  <a:pt x="418046" y="1931680"/>
                </a:cubicBezTo>
                <a:cubicBezTo>
                  <a:pt x="418046" y="1926396"/>
                  <a:pt x="419806" y="1926396"/>
                  <a:pt x="416285" y="1928157"/>
                </a:cubicBezTo>
                <a:cubicBezTo>
                  <a:pt x="416285" y="1928157"/>
                  <a:pt x="414523" y="1928157"/>
                  <a:pt x="414523" y="1929917"/>
                </a:cubicBezTo>
                <a:cubicBezTo>
                  <a:pt x="412764" y="1931680"/>
                  <a:pt x="412764" y="1935201"/>
                  <a:pt x="411002" y="1938722"/>
                </a:cubicBezTo>
                <a:cubicBezTo>
                  <a:pt x="407481" y="1945766"/>
                  <a:pt x="402199" y="1954569"/>
                  <a:pt x="402199" y="1963374"/>
                </a:cubicBezTo>
                <a:cubicBezTo>
                  <a:pt x="402199" y="1970418"/>
                  <a:pt x="411002" y="1977460"/>
                  <a:pt x="414523" y="1984505"/>
                </a:cubicBezTo>
                <a:cubicBezTo>
                  <a:pt x="419806" y="1993307"/>
                  <a:pt x="430372" y="2000351"/>
                  <a:pt x="435653" y="2009156"/>
                </a:cubicBezTo>
                <a:cubicBezTo>
                  <a:pt x="437414" y="2010915"/>
                  <a:pt x="437414" y="2010915"/>
                  <a:pt x="439174" y="2012677"/>
                </a:cubicBezTo>
                <a:cubicBezTo>
                  <a:pt x="439174" y="2012677"/>
                  <a:pt x="437414" y="2012677"/>
                  <a:pt x="437414" y="2012677"/>
                </a:cubicBezTo>
                <a:cubicBezTo>
                  <a:pt x="439174" y="2014438"/>
                  <a:pt x="440937" y="2016198"/>
                  <a:pt x="440937" y="2017959"/>
                </a:cubicBezTo>
                <a:cubicBezTo>
                  <a:pt x="440937" y="2021480"/>
                  <a:pt x="444458" y="2025001"/>
                  <a:pt x="447979" y="2025001"/>
                </a:cubicBezTo>
                <a:cubicBezTo>
                  <a:pt x="453261" y="2026764"/>
                  <a:pt x="458545" y="2028524"/>
                  <a:pt x="456782" y="2033808"/>
                </a:cubicBezTo>
                <a:cubicBezTo>
                  <a:pt x="456782" y="2033808"/>
                  <a:pt x="456782" y="2035566"/>
                  <a:pt x="456782" y="2035566"/>
                </a:cubicBezTo>
                <a:cubicBezTo>
                  <a:pt x="462066" y="2040850"/>
                  <a:pt x="467347" y="2049653"/>
                  <a:pt x="470871" y="2053176"/>
                </a:cubicBezTo>
                <a:cubicBezTo>
                  <a:pt x="465589" y="2049653"/>
                  <a:pt x="458545" y="2044371"/>
                  <a:pt x="453261" y="2040850"/>
                </a:cubicBezTo>
                <a:cubicBezTo>
                  <a:pt x="451500" y="2040850"/>
                  <a:pt x="451500" y="2042611"/>
                  <a:pt x="451500" y="2042611"/>
                </a:cubicBezTo>
                <a:cubicBezTo>
                  <a:pt x="449740" y="2044371"/>
                  <a:pt x="451500" y="2047894"/>
                  <a:pt x="449740" y="2049653"/>
                </a:cubicBezTo>
                <a:cubicBezTo>
                  <a:pt x="447979" y="2053176"/>
                  <a:pt x="444458" y="2053176"/>
                  <a:pt x="444458" y="2051416"/>
                </a:cubicBezTo>
                <a:cubicBezTo>
                  <a:pt x="440937" y="2037329"/>
                  <a:pt x="425088" y="2037329"/>
                  <a:pt x="418046" y="2026764"/>
                </a:cubicBezTo>
                <a:cubicBezTo>
                  <a:pt x="411002" y="2017959"/>
                  <a:pt x="402199" y="2010915"/>
                  <a:pt x="396915" y="2000351"/>
                </a:cubicBezTo>
                <a:cubicBezTo>
                  <a:pt x="386350" y="1996828"/>
                  <a:pt x="379305" y="1988026"/>
                  <a:pt x="372263" y="1980981"/>
                </a:cubicBezTo>
                <a:cubicBezTo>
                  <a:pt x="363461" y="1972176"/>
                  <a:pt x="351133" y="1963374"/>
                  <a:pt x="351133" y="1947525"/>
                </a:cubicBezTo>
                <a:cubicBezTo>
                  <a:pt x="351133" y="1945766"/>
                  <a:pt x="349374" y="1944003"/>
                  <a:pt x="347612" y="1942243"/>
                </a:cubicBezTo>
                <a:cubicBezTo>
                  <a:pt x="338809" y="1935201"/>
                  <a:pt x="338809" y="1924636"/>
                  <a:pt x="338809" y="1914070"/>
                </a:cubicBezTo>
                <a:cubicBezTo>
                  <a:pt x="338809" y="1901744"/>
                  <a:pt x="335286" y="1899984"/>
                  <a:pt x="322960" y="1894700"/>
                </a:cubicBezTo>
                <a:cubicBezTo>
                  <a:pt x="307113" y="1889418"/>
                  <a:pt x="307113" y="1885897"/>
                  <a:pt x="296547" y="1870048"/>
                </a:cubicBezTo>
                <a:cubicBezTo>
                  <a:pt x="291266" y="1859485"/>
                  <a:pt x="287743" y="1848920"/>
                  <a:pt x="293026" y="1840115"/>
                </a:cubicBezTo>
                <a:cubicBezTo>
                  <a:pt x="300071" y="1826028"/>
                  <a:pt x="296547" y="1813703"/>
                  <a:pt x="296547" y="1799616"/>
                </a:cubicBezTo>
                <a:cubicBezTo>
                  <a:pt x="296547" y="1797856"/>
                  <a:pt x="294787" y="1797856"/>
                  <a:pt x="294787" y="1796095"/>
                </a:cubicBezTo>
                <a:cubicBezTo>
                  <a:pt x="293026" y="1797856"/>
                  <a:pt x="293026" y="1799616"/>
                  <a:pt x="291266" y="1801377"/>
                </a:cubicBezTo>
                <a:cubicBezTo>
                  <a:pt x="289505" y="1803137"/>
                  <a:pt x="289505" y="1810181"/>
                  <a:pt x="285984" y="1804900"/>
                </a:cubicBezTo>
                <a:cubicBezTo>
                  <a:pt x="278940" y="1794335"/>
                  <a:pt x="277180" y="1782006"/>
                  <a:pt x="266614" y="1773204"/>
                </a:cubicBezTo>
                <a:cubicBezTo>
                  <a:pt x="261333" y="1769683"/>
                  <a:pt x="263091" y="1762638"/>
                  <a:pt x="263091" y="1757357"/>
                </a:cubicBezTo>
                <a:cubicBezTo>
                  <a:pt x="263091" y="1748552"/>
                  <a:pt x="263091" y="1739747"/>
                  <a:pt x="254288" y="1732705"/>
                </a:cubicBezTo>
                <a:cubicBezTo>
                  <a:pt x="245483" y="1727424"/>
                  <a:pt x="240202" y="1718619"/>
                  <a:pt x="241962" y="1706293"/>
                </a:cubicBezTo>
                <a:cubicBezTo>
                  <a:pt x="241962" y="1704530"/>
                  <a:pt x="240202" y="1701009"/>
                  <a:pt x="238441" y="1697488"/>
                </a:cubicBezTo>
                <a:cubicBezTo>
                  <a:pt x="231397" y="1686923"/>
                  <a:pt x="226115" y="1676357"/>
                  <a:pt x="220832" y="1664034"/>
                </a:cubicBezTo>
                <a:cubicBezTo>
                  <a:pt x="217311" y="1653468"/>
                  <a:pt x="212029" y="1642903"/>
                  <a:pt x="208508" y="1632337"/>
                </a:cubicBezTo>
                <a:cubicBezTo>
                  <a:pt x="204987" y="1623533"/>
                  <a:pt x="201464" y="1616491"/>
                  <a:pt x="190898" y="1612967"/>
                </a:cubicBezTo>
                <a:cubicBezTo>
                  <a:pt x="183856" y="1611209"/>
                  <a:pt x="192659" y="1605925"/>
                  <a:pt x="190898" y="1602402"/>
                </a:cubicBezTo>
                <a:cubicBezTo>
                  <a:pt x="185617" y="1595360"/>
                  <a:pt x="176812" y="1591839"/>
                  <a:pt x="176812" y="1583034"/>
                </a:cubicBezTo>
                <a:cubicBezTo>
                  <a:pt x="176812" y="1583034"/>
                  <a:pt x="175051" y="1581273"/>
                  <a:pt x="175051" y="1581273"/>
                </a:cubicBezTo>
                <a:cubicBezTo>
                  <a:pt x="175051" y="1581273"/>
                  <a:pt x="173291" y="1581273"/>
                  <a:pt x="173291" y="1583034"/>
                </a:cubicBezTo>
                <a:cubicBezTo>
                  <a:pt x="171530" y="1595360"/>
                  <a:pt x="169770" y="1607686"/>
                  <a:pt x="173291" y="1618251"/>
                </a:cubicBezTo>
                <a:cubicBezTo>
                  <a:pt x="176812" y="1623533"/>
                  <a:pt x="178572" y="1627054"/>
                  <a:pt x="173291" y="1632337"/>
                </a:cubicBezTo>
                <a:cubicBezTo>
                  <a:pt x="168007" y="1637619"/>
                  <a:pt x="162725" y="1642903"/>
                  <a:pt x="155683" y="1648184"/>
                </a:cubicBezTo>
                <a:cubicBezTo>
                  <a:pt x="153921" y="1649947"/>
                  <a:pt x="146878" y="1649947"/>
                  <a:pt x="146878" y="1646424"/>
                </a:cubicBezTo>
                <a:cubicBezTo>
                  <a:pt x="146878" y="1639382"/>
                  <a:pt x="134553" y="1634098"/>
                  <a:pt x="143355" y="1625295"/>
                </a:cubicBezTo>
                <a:cubicBezTo>
                  <a:pt x="146878" y="1621772"/>
                  <a:pt x="146878" y="1614730"/>
                  <a:pt x="148639" y="1609446"/>
                </a:cubicBezTo>
                <a:cubicBezTo>
                  <a:pt x="150400" y="1604165"/>
                  <a:pt x="148639" y="1602402"/>
                  <a:pt x="143355" y="1600644"/>
                </a:cubicBezTo>
                <a:cubicBezTo>
                  <a:pt x="139834" y="1598881"/>
                  <a:pt x="139834" y="1595360"/>
                  <a:pt x="138074" y="1591839"/>
                </a:cubicBezTo>
                <a:cubicBezTo>
                  <a:pt x="134553" y="1581273"/>
                  <a:pt x="132792" y="1568947"/>
                  <a:pt x="127511" y="1560143"/>
                </a:cubicBezTo>
                <a:cubicBezTo>
                  <a:pt x="122227" y="1551340"/>
                  <a:pt x="125748" y="1546056"/>
                  <a:pt x="131032" y="1540775"/>
                </a:cubicBezTo>
                <a:cubicBezTo>
                  <a:pt x="131032" y="1537254"/>
                  <a:pt x="129269" y="1531970"/>
                  <a:pt x="127511" y="1528449"/>
                </a:cubicBezTo>
                <a:cubicBezTo>
                  <a:pt x="125748" y="1526688"/>
                  <a:pt x="125748" y="1526688"/>
                  <a:pt x="125748" y="1524925"/>
                </a:cubicBezTo>
                <a:cubicBezTo>
                  <a:pt x="123987" y="1519644"/>
                  <a:pt x="122227" y="1516123"/>
                  <a:pt x="120466" y="1512602"/>
                </a:cubicBezTo>
                <a:cubicBezTo>
                  <a:pt x="113422" y="1509081"/>
                  <a:pt x="104617" y="1505557"/>
                  <a:pt x="95814" y="1500274"/>
                </a:cubicBezTo>
                <a:cubicBezTo>
                  <a:pt x="87010" y="1496753"/>
                  <a:pt x="85249" y="1482666"/>
                  <a:pt x="71163" y="1486187"/>
                </a:cubicBezTo>
                <a:cubicBezTo>
                  <a:pt x="71163" y="1486187"/>
                  <a:pt x="69402" y="1482666"/>
                  <a:pt x="67642" y="1480906"/>
                </a:cubicBezTo>
                <a:cubicBezTo>
                  <a:pt x="60597" y="1465059"/>
                  <a:pt x="51792" y="1449212"/>
                  <a:pt x="53555" y="1431604"/>
                </a:cubicBezTo>
                <a:cubicBezTo>
                  <a:pt x="50034" y="1422797"/>
                  <a:pt x="46511" y="1412234"/>
                  <a:pt x="46511" y="1401669"/>
                </a:cubicBezTo>
                <a:cubicBezTo>
                  <a:pt x="46511" y="1398145"/>
                  <a:pt x="42990" y="1394624"/>
                  <a:pt x="39469" y="1391103"/>
                </a:cubicBezTo>
                <a:cubicBezTo>
                  <a:pt x="30664" y="1384059"/>
                  <a:pt x="27141" y="1373496"/>
                  <a:pt x="21859" y="1364691"/>
                </a:cubicBezTo>
                <a:cubicBezTo>
                  <a:pt x="18338" y="1357649"/>
                  <a:pt x="18338" y="1350605"/>
                  <a:pt x="20098" y="1336518"/>
                </a:cubicBezTo>
                <a:cubicBezTo>
                  <a:pt x="20098" y="1329476"/>
                  <a:pt x="21859" y="1322432"/>
                  <a:pt x="16577" y="1317148"/>
                </a:cubicBezTo>
                <a:cubicBezTo>
                  <a:pt x="13054" y="1313627"/>
                  <a:pt x="16577" y="1311867"/>
                  <a:pt x="18338" y="1308345"/>
                </a:cubicBezTo>
                <a:cubicBezTo>
                  <a:pt x="20098" y="1304824"/>
                  <a:pt x="21859" y="1299541"/>
                  <a:pt x="20098" y="1297780"/>
                </a:cubicBezTo>
                <a:cubicBezTo>
                  <a:pt x="9533" y="1278410"/>
                  <a:pt x="14817" y="1259042"/>
                  <a:pt x="13054" y="1239672"/>
                </a:cubicBezTo>
                <a:cubicBezTo>
                  <a:pt x="13054" y="1234390"/>
                  <a:pt x="13054" y="1230869"/>
                  <a:pt x="13054" y="1225585"/>
                </a:cubicBezTo>
                <a:cubicBezTo>
                  <a:pt x="13054" y="1220304"/>
                  <a:pt x="9533" y="1218541"/>
                  <a:pt x="4252" y="1216783"/>
                </a:cubicBezTo>
                <a:cubicBezTo>
                  <a:pt x="731" y="1215020"/>
                  <a:pt x="-1032" y="1209738"/>
                  <a:pt x="731" y="1207978"/>
                </a:cubicBezTo>
                <a:cubicBezTo>
                  <a:pt x="11296" y="1197412"/>
                  <a:pt x="7773" y="1183326"/>
                  <a:pt x="7773" y="1171000"/>
                </a:cubicBezTo>
                <a:cubicBezTo>
                  <a:pt x="7773" y="1158674"/>
                  <a:pt x="9533" y="1144588"/>
                  <a:pt x="731" y="1134022"/>
                </a:cubicBezTo>
                <a:cubicBezTo>
                  <a:pt x="2489" y="1126978"/>
                  <a:pt x="6012" y="1119936"/>
                  <a:pt x="731" y="1112892"/>
                </a:cubicBezTo>
                <a:cubicBezTo>
                  <a:pt x="-1032" y="1112892"/>
                  <a:pt x="731" y="1107610"/>
                  <a:pt x="2489" y="1107610"/>
                </a:cubicBezTo>
                <a:cubicBezTo>
                  <a:pt x="9533" y="1104089"/>
                  <a:pt x="14817" y="1100568"/>
                  <a:pt x="13054" y="1091763"/>
                </a:cubicBezTo>
                <a:cubicBezTo>
                  <a:pt x="11296" y="1081198"/>
                  <a:pt x="16577" y="1072393"/>
                  <a:pt x="18338" y="1061830"/>
                </a:cubicBezTo>
                <a:cubicBezTo>
                  <a:pt x="20098" y="1053025"/>
                  <a:pt x="18338" y="1042460"/>
                  <a:pt x="18338" y="1033655"/>
                </a:cubicBezTo>
                <a:cubicBezTo>
                  <a:pt x="30664" y="1021329"/>
                  <a:pt x="20098" y="1001961"/>
                  <a:pt x="30664" y="987875"/>
                </a:cubicBezTo>
                <a:cubicBezTo>
                  <a:pt x="28903" y="984354"/>
                  <a:pt x="21859" y="977309"/>
                  <a:pt x="28903" y="973788"/>
                </a:cubicBezTo>
                <a:cubicBezTo>
                  <a:pt x="32424" y="972025"/>
                  <a:pt x="34185" y="970265"/>
                  <a:pt x="35945" y="968504"/>
                </a:cubicBezTo>
                <a:cubicBezTo>
                  <a:pt x="35945" y="966744"/>
                  <a:pt x="37706" y="964983"/>
                  <a:pt x="37706" y="963223"/>
                </a:cubicBezTo>
                <a:cubicBezTo>
                  <a:pt x="37706" y="963223"/>
                  <a:pt x="37706" y="964983"/>
                  <a:pt x="37706" y="964983"/>
                </a:cubicBezTo>
                <a:cubicBezTo>
                  <a:pt x="39469" y="963223"/>
                  <a:pt x="39469" y="961460"/>
                  <a:pt x="41227" y="959702"/>
                </a:cubicBezTo>
                <a:cubicBezTo>
                  <a:pt x="44750" y="954418"/>
                  <a:pt x="48271" y="950897"/>
                  <a:pt x="53555" y="947374"/>
                </a:cubicBezTo>
                <a:cubicBezTo>
                  <a:pt x="62358" y="940331"/>
                  <a:pt x="53555" y="935050"/>
                  <a:pt x="53555" y="929766"/>
                </a:cubicBezTo>
                <a:cubicBezTo>
                  <a:pt x="57076" y="929766"/>
                  <a:pt x="60597" y="926245"/>
                  <a:pt x="60597" y="922722"/>
                </a:cubicBezTo>
                <a:cubicBezTo>
                  <a:pt x="62358" y="922722"/>
                  <a:pt x="64121" y="922722"/>
                  <a:pt x="65879" y="920964"/>
                </a:cubicBezTo>
                <a:cubicBezTo>
                  <a:pt x="88772" y="906877"/>
                  <a:pt x="88772" y="906877"/>
                  <a:pt x="88772" y="883984"/>
                </a:cubicBezTo>
                <a:cubicBezTo>
                  <a:pt x="88772" y="876942"/>
                  <a:pt x="94054" y="871660"/>
                  <a:pt x="99335" y="868137"/>
                </a:cubicBezTo>
                <a:cubicBezTo>
                  <a:pt x="102859" y="866376"/>
                  <a:pt x="104617" y="864616"/>
                  <a:pt x="108140" y="862855"/>
                </a:cubicBezTo>
                <a:cubicBezTo>
                  <a:pt x="109901" y="857574"/>
                  <a:pt x="111661" y="852290"/>
                  <a:pt x="113422" y="847008"/>
                </a:cubicBezTo>
                <a:cubicBezTo>
                  <a:pt x="115182" y="845245"/>
                  <a:pt x="115182" y="845245"/>
                  <a:pt x="115182" y="843487"/>
                </a:cubicBezTo>
                <a:cubicBezTo>
                  <a:pt x="113422" y="841724"/>
                  <a:pt x="111661" y="839964"/>
                  <a:pt x="111661" y="838203"/>
                </a:cubicBezTo>
                <a:cubicBezTo>
                  <a:pt x="113422" y="838203"/>
                  <a:pt x="115182" y="838203"/>
                  <a:pt x="116945" y="838203"/>
                </a:cubicBezTo>
                <a:cubicBezTo>
                  <a:pt x="134553" y="783618"/>
                  <a:pt x="157442" y="732552"/>
                  <a:pt x="199703" y="690293"/>
                </a:cubicBezTo>
                <a:cubicBezTo>
                  <a:pt x="206745" y="669164"/>
                  <a:pt x="219073" y="656838"/>
                  <a:pt x="227876" y="633947"/>
                </a:cubicBezTo>
                <a:cubicBezTo>
                  <a:pt x="231397" y="632186"/>
                  <a:pt x="234918" y="630426"/>
                  <a:pt x="236681" y="630426"/>
                </a:cubicBezTo>
                <a:cubicBezTo>
                  <a:pt x="241962" y="628665"/>
                  <a:pt x="245483" y="637468"/>
                  <a:pt x="247246" y="642752"/>
                </a:cubicBezTo>
                <a:cubicBezTo>
                  <a:pt x="227876" y="656838"/>
                  <a:pt x="241962" y="663883"/>
                  <a:pt x="224355" y="669164"/>
                </a:cubicBezTo>
                <a:cubicBezTo>
                  <a:pt x="210266" y="707902"/>
                  <a:pt x="175051" y="750162"/>
                  <a:pt x="160965" y="790660"/>
                </a:cubicBezTo>
                <a:cubicBezTo>
                  <a:pt x="159204" y="795942"/>
                  <a:pt x="157442" y="802986"/>
                  <a:pt x="155683" y="810031"/>
                </a:cubicBezTo>
                <a:cubicBezTo>
                  <a:pt x="159204" y="804749"/>
                  <a:pt x="162725" y="801226"/>
                  <a:pt x="169770" y="797705"/>
                </a:cubicBezTo>
                <a:lnTo>
                  <a:pt x="172513" y="793394"/>
                </a:lnTo>
                <a:lnTo>
                  <a:pt x="172324" y="793583"/>
                </a:lnTo>
                <a:cubicBezTo>
                  <a:pt x="170711" y="793583"/>
                  <a:pt x="170711" y="791972"/>
                  <a:pt x="169100" y="791972"/>
                </a:cubicBezTo>
                <a:lnTo>
                  <a:pt x="173417" y="791972"/>
                </a:lnTo>
                <a:lnTo>
                  <a:pt x="182093" y="778334"/>
                </a:lnTo>
                <a:cubicBezTo>
                  <a:pt x="182093" y="774813"/>
                  <a:pt x="175051" y="767769"/>
                  <a:pt x="185617" y="767769"/>
                </a:cubicBezTo>
                <a:cubicBezTo>
                  <a:pt x="196182" y="767769"/>
                  <a:pt x="201464" y="760727"/>
                  <a:pt x="206745" y="755445"/>
                </a:cubicBezTo>
                <a:cubicBezTo>
                  <a:pt x="210266" y="751922"/>
                  <a:pt x="208508" y="750162"/>
                  <a:pt x="208508" y="744880"/>
                </a:cubicBezTo>
                <a:cubicBezTo>
                  <a:pt x="208508" y="736075"/>
                  <a:pt x="213790" y="727270"/>
                  <a:pt x="220832" y="721989"/>
                </a:cubicBezTo>
                <a:cubicBezTo>
                  <a:pt x="222594" y="721989"/>
                  <a:pt x="222594" y="720228"/>
                  <a:pt x="224355" y="720228"/>
                </a:cubicBezTo>
                <a:cubicBezTo>
                  <a:pt x="224355" y="723749"/>
                  <a:pt x="226115" y="725510"/>
                  <a:pt x="226115" y="727270"/>
                </a:cubicBezTo>
                <a:cubicBezTo>
                  <a:pt x="226115" y="730794"/>
                  <a:pt x="226115" y="732552"/>
                  <a:pt x="224355" y="734315"/>
                </a:cubicBezTo>
                <a:cubicBezTo>
                  <a:pt x="219073" y="739596"/>
                  <a:pt x="226115" y="741359"/>
                  <a:pt x="227876" y="744880"/>
                </a:cubicBezTo>
                <a:cubicBezTo>
                  <a:pt x="233160" y="750162"/>
                  <a:pt x="234918" y="744880"/>
                  <a:pt x="236681" y="743117"/>
                </a:cubicBezTo>
                <a:cubicBezTo>
                  <a:pt x="240202" y="739596"/>
                  <a:pt x="245483" y="734315"/>
                  <a:pt x="249004" y="730794"/>
                </a:cubicBezTo>
                <a:cubicBezTo>
                  <a:pt x="252528" y="727270"/>
                  <a:pt x="256049" y="723749"/>
                  <a:pt x="256049" y="721989"/>
                </a:cubicBezTo>
                <a:cubicBezTo>
                  <a:pt x="254288" y="704379"/>
                  <a:pt x="268375" y="699097"/>
                  <a:pt x="280701" y="693814"/>
                </a:cubicBezTo>
                <a:cubicBezTo>
                  <a:pt x="289505" y="688532"/>
                  <a:pt x="294787" y="683251"/>
                  <a:pt x="301829" y="676206"/>
                </a:cubicBezTo>
                <a:cubicBezTo>
                  <a:pt x="314157" y="663883"/>
                  <a:pt x="326481" y="653317"/>
                  <a:pt x="344091" y="648033"/>
                </a:cubicBezTo>
                <a:cubicBezTo>
                  <a:pt x="345851" y="648033"/>
                  <a:pt x="347612" y="644512"/>
                  <a:pt x="347612" y="642752"/>
                </a:cubicBezTo>
                <a:cubicBezTo>
                  <a:pt x="352895" y="640989"/>
                  <a:pt x="359937" y="642752"/>
                  <a:pt x="361698" y="635707"/>
                </a:cubicBezTo>
                <a:cubicBezTo>
                  <a:pt x="365219" y="623382"/>
                  <a:pt x="377547" y="618100"/>
                  <a:pt x="384589" y="609295"/>
                </a:cubicBezTo>
                <a:cubicBezTo>
                  <a:pt x="386350" y="607535"/>
                  <a:pt x="389871" y="607535"/>
                  <a:pt x="391634" y="607535"/>
                </a:cubicBezTo>
                <a:cubicBezTo>
                  <a:pt x="403957" y="607535"/>
                  <a:pt x="409241" y="600493"/>
                  <a:pt x="412764" y="591685"/>
                </a:cubicBezTo>
                <a:cubicBezTo>
                  <a:pt x="416285" y="586404"/>
                  <a:pt x="418046" y="582883"/>
                  <a:pt x="425088" y="581122"/>
                </a:cubicBezTo>
                <a:cubicBezTo>
                  <a:pt x="432132" y="588164"/>
                  <a:pt x="435653" y="581122"/>
                  <a:pt x="439174" y="577599"/>
                </a:cubicBezTo>
                <a:cubicBezTo>
                  <a:pt x="440937" y="577599"/>
                  <a:pt x="442695" y="574078"/>
                  <a:pt x="442695" y="572317"/>
                </a:cubicBezTo>
                <a:cubicBezTo>
                  <a:pt x="444458" y="568796"/>
                  <a:pt x="446219" y="567036"/>
                  <a:pt x="449740" y="567036"/>
                </a:cubicBezTo>
                <a:cubicBezTo>
                  <a:pt x="462066" y="567036"/>
                  <a:pt x="472631" y="567036"/>
                  <a:pt x="481434" y="559992"/>
                </a:cubicBezTo>
                <a:cubicBezTo>
                  <a:pt x="481434" y="558231"/>
                  <a:pt x="483196" y="558231"/>
                  <a:pt x="484957" y="556471"/>
                </a:cubicBezTo>
                <a:cubicBezTo>
                  <a:pt x="484957" y="554710"/>
                  <a:pt x="486717" y="554710"/>
                  <a:pt x="486717" y="552947"/>
                </a:cubicBezTo>
                <a:cubicBezTo>
                  <a:pt x="488478" y="552947"/>
                  <a:pt x="488478" y="552947"/>
                  <a:pt x="488478" y="552947"/>
                </a:cubicBezTo>
                <a:cubicBezTo>
                  <a:pt x="495522" y="545905"/>
                  <a:pt x="502564" y="540624"/>
                  <a:pt x="511369" y="533579"/>
                </a:cubicBezTo>
                <a:cubicBezTo>
                  <a:pt x="513130" y="531819"/>
                  <a:pt x="514890" y="530058"/>
                  <a:pt x="514890" y="528298"/>
                </a:cubicBezTo>
                <a:cubicBezTo>
                  <a:pt x="520172" y="517732"/>
                  <a:pt x="532500" y="512451"/>
                  <a:pt x="543065" y="510688"/>
                </a:cubicBezTo>
                <a:cubicBezTo>
                  <a:pt x="543065" y="510688"/>
                  <a:pt x="544824" y="510688"/>
                  <a:pt x="544824" y="510688"/>
                </a:cubicBezTo>
                <a:cubicBezTo>
                  <a:pt x="546587" y="507167"/>
                  <a:pt x="550107" y="505406"/>
                  <a:pt x="551868" y="501885"/>
                </a:cubicBezTo>
                <a:cubicBezTo>
                  <a:pt x="560673" y="493081"/>
                  <a:pt x="571238" y="484276"/>
                  <a:pt x="576520" y="475471"/>
                </a:cubicBezTo>
                <a:cubicBezTo>
                  <a:pt x="567717" y="470189"/>
                  <a:pt x="544824" y="480755"/>
                  <a:pt x="544824" y="468429"/>
                </a:cubicBezTo>
                <a:cubicBezTo>
                  <a:pt x="557152" y="464908"/>
                  <a:pt x="565954" y="470189"/>
                  <a:pt x="576520" y="470189"/>
                </a:cubicBezTo>
                <a:cubicBezTo>
                  <a:pt x="606453" y="454342"/>
                  <a:pt x="631105" y="434974"/>
                  <a:pt x="655757" y="413844"/>
                </a:cubicBezTo>
                <a:cubicBezTo>
                  <a:pt x="668083" y="403278"/>
                  <a:pt x="680409" y="394473"/>
                  <a:pt x="694495" y="383908"/>
                </a:cubicBezTo>
                <a:cubicBezTo>
                  <a:pt x="708581" y="375105"/>
                  <a:pt x="722670" y="366301"/>
                  <a:pt x="738515" y="357498"/>
                </a:cubicBezTo>
                <a:cubicBezTo>
                  <a:pt x="733233" y="345170"/>
                  <a:pt x="713863" y="355735"/>
                  <a:pt x="706821" y="346933"/>
                </a:cubicBezTo>
                <a:cubicBezTo>
                  <a:pt x="712105" y="346933"/>
                  <a:pt x="720907" y="341649"/>
                  <a:pt x="729712" y="338128"/>
                </a:cubicBezTo>
                <a:cubicBezTo>
                  <a:pt x="724428" y="331083"/>
                  <a:pt x="713863" y="331083"/>
                  <a:pt x="703298" y="331083"/>
                </a:cubicBezTo>
                <a:cubicBezTo>
                  <a:pt x="696255" y="338128"/>
                  <a:pt x="712105" y="336367"/>
                  <a:pt x="705060" y="343409"/>
                </a:cubicBezTo>
                <a:cubicBezTo>
                  <a:pt x="687453" y="350454"/>
                  <a:pt x="675125" y="350454"/>
                  <a:pt x="669843" y="338128"/>
                </a:cubicBezTo>
                <a:cubicBezTo>
                  <a:pt x="653996" y="343409"/>
                  <a:pt x="645194" y="352214"/>
                  <a:pt x="634628" y="343409"/>
                </a:cubicBezTo>
                <a:cubicBezTo>
                  <a:pt x="588846" y="362780"/>
                  <a:pt x="555389" y="385671"/>
                  <a:pt x="525456" y="408560"/>
                </a:cubicBezTo>
                <a:cubicBezTo>
                  <a:pt x="509609" y="419125"/>
                  <a:pt x="495522" y="429691"/>
                  <a:pt x="479675" y="440256"/>
                </a:cubicBezTo>
                <a:cubicBezTo>
                  <a:pt x="470871" y="445537"/>
                  <a:pt x="463826" y="450819"/>
                  <a:pt x="455024" y="456103"/>
                </a:cubicBezTo>
                <a:cubicBezTo>
                  <a:pt x="446219" y="461384"/>
                  <a:pt x="437414" y="466668"/>
                  <a:pt x="428609" y="471950"/>
                </a:cubicBezTo>
                <a:cubicBezTo>
                  <a:pt x="412764" y="484276"/>
                  <a:pt x="395155" y="501885"/>
                  <a:pt x="375784" y="517732"/>
                </a:cubicBezTo>
                <a:lnTo>
                  <a:pt x="328614" y="558164"/>
                </a:lnTo>
                <a:lnTo>
                  <a:pt x="353995" y="529398"/>
                </a:lnTo>
                <a:cubicBezTo>
                  <a:pt x="375787" y="505846"/>
                  <a:pt x="398676" y="483397"/>
                  <a:pt x="423327" y="464908"/>
                </a:cubicBezTo>
                <a:cubicBezTo>
                  <a:pt x="447979" y="445537"/>
                  <a:pt x="469110" y="433212"/>
                  <a:pt x="506085" y="405039"/>
                </a:cubicBezTo>
                <a:cubicBezTo>
                  <a:pt x="511369" y="401518"/>
                  <a:pt x="513130" y="396236"/>
                  <a:pt x="518414" y="390952"/>
                </a:cubicBezTo>
                <a:cubicBezTo>
                  <a:pt x="560673" y="352214"/>
                  <a:pt x="622300" y="332846"/>
                  <a:pt x="671604" y="301150"/>
                </a:cubicBezTo>
                <a:cubicBezTo>
                  <a:pt x="664562" y="290585"/>
                  <a:pt x="648715" y="288824"/>
                  <a:pt x="632865" y="290585"/>
                </a:cubicBezTo>
                <a:cubicBezTo>
                  <a:pt x="564194" y="324041"/>
                  <a:pt x="536021" y="350454"/>
                  <a:pt x="499043" y="376866"/>
                </a:cubicBezTo>
                <a:cubicBezTo>
                  <a:pt x="493762" y="352214"/>
                  <a:pt x="518414" y="336367"/>
                  <a:pt x="548347" y="309953"/>
                </a:cubicBezTo>
                <a:cubicBezTo>
                  <a:pt x="560673" y="304671"/>
                  <a:pt x="574759" y="297629"/>
                  <a:pt x="583562" y="299390"/>
                </a:cubicBezTo>
                <a:cubicBezTo>
                  <a:pt x="641670" y="264172"/>
                  <a:pt x="699777" y="232476"/>
                  <a:pt x="761406" y="211348"/>
                </a:cubicBezTo>
                <a:cubicBezTo>
                  <a:pt x="823033" y="190217"/>
                  <a:pt x="888186" y="176131"/>
                  <a:pt x="958618" y="179652"/>
                </a:cubicBezTo>
                <a:cubicBezTo>
                  <a:pt x="951576" y="181414"/>
                  <a:pt x="958618" y="181414"/>
                  <a:pt x="962141" y="181414"/>
                </a:cubicBezTo>
                <a:cubicBezTo>
                  <a:pt x="949813" y="184935"/>
                  <a:pt x="932206" y="190217"/>
                  <a:pt x="918119" y="195501"/>
                </a:cubicBezTo>
                <a:cubicBezTo>
                  <a:pt x="919880" y="191980"/>
                  <a:pt x="925161" y="190217"/>
                  <a:pt x="932206" y="188457"/>
                </a:cubicBezTo>
                <a:cubicBezTo>
                  <a:pt x="919880" y="177893"/>
                  <a:pt x="902272" y="199022"/>
                  <a:pt x="895228" y="186696"/>
                </a:cubicBezTo>
                <a:cubicBezTo>
                  <a:pt x="884665" y="190217"/>
                  <a:pt x="891707" y="190217"/>
                  <a:pt x="893468" y="195501"/>
                </a:cubicBezTo>
                <a:cubicBezTo>
                  <a:pt x="882902" y="195501"/>
                  <a:pt x="877621" y="188457"/>
                  <a:pt x="858250" y="197261"/>
                </a:cubicBezTo>
                <a:cubicBezTo>
                  <a:pt x="849448" y="200782"/>
                  <a:pt x="849448" y="206066"/>
                  <a:pt x="845927" y="211348"/>
                </a:cubicBezTo>
                <a:cubicBezTo>
                  <a:pt x="860013" y="209587"/>
                  <a:pt x="861771" y="204303"/>
                  <a:pt x="875858" y="202543"/>
                </a:cubicBezTo>
                <a:cubicBezTo>
                  <a:pt x="881142" y="207827"/>
                  <a:pt x="891707" y="209587"/>
                  <a:pt x="898751" y="213108"/>
                </a:cubicBezTo>
                <a:cubicBezTo>
                  <a:pt x="902272" y="211348"/>
                  <a:pt x="902272" y="206066"/>
                  <a:pt x="909315" y="206066"/>
                </a:cubicBezTo>
                <a:cubicBezTo>
                  <a:pt x="925161" y="202543"/>
                  <a:pt x="911075" y="209587"/>
                  <a:pt x="911075" y="213108"/>
                </a:cubicBezTo>
                <a:cubicBezTo>
                  <a:pt x="921640" y="214869"/>
                  <a:pt x="933966" y="214869"/>
                  <a:pt x="944532" y="213108"/>
                </a:cubicBezTo>
                <a:cubicBezTo>
                  <a:pt x="955097" y="211348"/>
                  <a:pt x="963900" y="207827"/>
                  <a:pt x="967423" y="199022"/>
                </a:cubicBezTo>
                <a:cubicBezTo>
                  <a:pt x="988551" y="206066"/>
                  <a:pt x="1050181" y="211348"/>
                  <a:pt x="1069549" y="188457"/>
                </a:cubicBezTo>
                <a:cubicBezTo>
                  <a:pt x="1080114" y="191980"/>
                  <a:pt x="1094201" y="191980"/>
                  <a:pt x="1111810" y="191980"/>
                </a:cubicBezTo>
                <a:cubicBezTo>
                  <a:pt x="1120615" y="191980"/>
                  <a:pt x="1129418" y="190217"/>
                  <a:pt x="1138223" y="190217"/>
                </a:cubicBezTo>
                <a:cubicBezTo>
                  <a:pt x="1147025" y="190217"/>
                  <a:pt x="1157591" y="188457"/>
                  <a:pt x="1166395" y="188457"/>
                </a:cubicBezTo>
                <a:cubicBezTo>
                  <a:pt x="1205134" y="186696"/>
                  <a:pt x="1243872" y="190217"/>
                  <a:pt x="1265003" y="207827"/>
                </a:cubicBezTo>
                <a:cubicBezTo>
                  <a:pt x="1284371" y="207827"/>
                  <a:pt x="1300220" y="209587"/>
                  <a:pt x="1316065" y="213108"/>
                </a:cubicBezTo>
                <a:cubicBezTo>
                  <a:pt x="1331914" y="216632"/>
                  <a:pt x="1346000" y="221913"/>
                  <a:pt x="1360087" y="228955"/>
                </a:cubicBezTo>
                <a:cubicBezTo>
                  <a:pt x="1425237" y="236000"/>
                  <a:pt x="1504474" y="257128"/>
                  <a:pt x="1576669" y="290585"/>
                </a:cubicBezTo>
                <a:cubicBezTo>
                  <a:pt x="1643580" y="322281"/>
                  <a:pt x="1705209" y="362780"/>
                  <a:pt x="1750990" y="405039"/>
                </a:cubicBezTo>
                <a:cubicBezTo>
                  <a:pt x="1754513" y="406799"/>
                  <a:pt x="1756271" y="408560"/>
                  <a:pt x="1759795" y="410323"/>
                </a:cubicBezTo>
                <a:cubicBezTo>
                  <a:pt x="1761555" y="413844"/>
                  <a:pt x="1763316" y="415604"/>
                  <a:pt x="1766837" y="419125"/>
                </a:cubicBezTo>
                <a:cubicBezTo>
                  <a:pt x="1775641" y="422646"/>
                  <a:pt x="1782686" y="426170"/>
                  <a:pt x="1791488" y="431451"/>
                </a:cubicBezTo>
                <a:cubicBezTo>
                  <a:pt x="1791488" y="431451"/>
                  <a:pt x="1793251" y="429691"/>
                  <a:pt x="1793251" y="429691"/>
                </a:cubicBezTo>
                <a:cubicBezTo>
                  <a:pt x="1793251" y="431451"/>
                  <a:pt x="1795009" y="431451"/>
                  <a:pt x="1795009" y="433212"/>
                </a:cubicBezTo>
                <a:cubicBezTo>
                  <a:pt x="1793251" y="434974"/>
                  <a:pt x="1793251" y="434974"/>
                  <a:pt x="1793251" y="434974"/>
                </a:cubicBezTo>
                <a:cubicBezTo>
                  <a:pt x="1795009" y="436733"/>
                  <a:pt x="1796772" y="438495"/>
                  <a:pt x="1800293" y="440256"/>
                </a:cubicBezTo>
                <a:cubicBezTo>
                  <a:pt x="1810859" y="449061"/>
                  <a:pt x="1823185" y="457863"/>
                  <a:pt x="1835511" y="470189"/>
                </a:cubicBezTo>
                <a:cubicBezTo>
                  <a:pt x="1833748" y="466668"/>
                  <a:pt x="1831989" y="464908"/>
                  <a:pt x="1830227" y="461384"/>
                </a:cubicBezTo>
                <a:cubicBezTo>
                  <a:pt x="1830227" y="461384"/>
                  <a:pt x="1830227" y="459626"/>
                  <a:pt x="1830227" y="459626"/>
                </a:cubicBezTo>
                <a:cubicBezTo>
                  <a:pt x="1824945" y="454342"/>
                  <a:pt x="1821424" y="452582"/>
                  <a:pt x="1816140" y="449061"/>
                </a:cubicBezTo>
                <a:cubicBezTo>
                  <a:pt x="1816140" y="445537"/>
                  <a:pt x="1816140" y="443777"/>
                  <a:pt x="1817903" y="442016"/>
                </a:cubicBezTo>
                <a:cubicBezTo>
                  <a:pt x="1819661" y="449061"/>
                  <a:pt x="1826706" y="454342"/>
                  <a:pt x="1831989" y="456103"/>
                </a:cubicBezTo>
                <a:cubicBezTo>
                  <a:pt x="1831989" y="454342"/>
                  <a:pt x="1831989" y="454342"/>
                  <a:pt x="1831989" y="454342"/>
                </a:cubicBezTo>
                <a:cubicBezTo>
                  <a:pt x="1831989" y="454342"/>
                  <a:pt x="1833748" y="452582"/>
                  <a:pt x="1833748" y="452582"/>
                </a:cubicBezTo>
                <a:cubicBezTo>
                  <a:pt x="1835511" y="452582"/>
                  <a:pt x="1839031" y="452582"/>
                  <a:pt x="1839031" y="454342"/>
                </a:cubicBezTo>
                <a:cubicBezTo>
                  <a:pt x="1842553" y="461384"/>
                  <a:pt x="1844313" y="470189"/>
                  <a:pt x="1842553" y="477234"/>
                </a:cubicBezTo>
                <a:cubicBezTo>
                  <a:pt x="1846076" y="478994"/>
                  <a:pt x="1851357" y="482515"/>
                  <a:pt x="1854879" y="484276"/>
                </a:cubicBezTo>
                <a:cubicBezTo>
                  <a:pt x="1856641" y="480755"/>
                  <a:pt x="1856641" y="478994"/>
                  <a:pt x="1858399" y="477234"/>
                </a:cubicBezTo>
                <a:cubicBezTo>
                  <a:pt x="1861923" y="471950"/>
                  <a:pt x="1874249" y="471950"/>
                  <a:pt x="1879530" y="477234"/>
                </a:cubicBezTo>
                <a:cubicBezTo>
                  <a:pt x="1883051" y="480755"/>
                  <a:pt x="1884814" y="487799"/>
                  <a:pt x="1888335" y="491320"/>
                </a:cubicBezTo>
                <a:cubicBezTo>
                  <a:pt x="1891856" y="494841"/>
                  <a:pt x="1897138" y="496602"/>
                  <a:pt x="1900661" y="498364"/>
                </a:cubicBezTo>
                <a:cubicBezTo>
                  <a:pt x="1902421" y="496602"/>
                  <a:pt x="1900661" y="494841"/>
                  <a:pt x="1898901" y="493081"/>
                </a:cubicBezTo>
                <a:cubicBezTo>
                  <a:pt x="1900661" y="487799"/>
                  <a:pt x="1904182" y="494841"/>
                  <a:pt x="1902421" y="496602"/>
                </a:cubicBezTo>
                <a:cubicBezTo>
                  <a:pt x="1902421" y="498364"/>
                  <a:pt x="1904182" y="500123"/>
                  <a:pt x="1904182" y="500123"/>
                </a:cubicBezTo>
                <a:cubicBezTo>
                  <a:pt x="1905943" y="501885"/>
                  <a:pt x="1907703" y="501885"/>
                  <a:pt x="1909466" y="501885"/>
                </a:cubicBezTo>
                <a:cubicBezTo>
                  <a:pt x="1909466" y="501885"/>
                  <a:pt x="1907703" y="500123"/>
                  <a:pt x="1905943" y="498364"/>
                </a:cubicBezTo>
                <a:lnTo>
                  <a:pt x="1909466" y="494841"/>
                </a:lnTo>
                <a:cubicBezTo>
                  <a:pt x="1909466" y="498364"/>
                  <a:pt x="1911224" y="500123"/>
                  <a:pt x="1912987" y="503646"/>
                </a:cubicBezTo>
                <a:cubicBezTo>
                  <a:pt x="1927073" y="507167"/>
                  <a:pt x="1939399" y="510688"/>
                  <a:pt x="1953486" y="517732"/>
                </a:cubicBezTo>
                <a:cubicBezTo>
                  <a:pt x="1953486" y="515972"/>
                  <a:pt x="1953486" y="514209"/>
                  <a:pt x="1953486" y="512451"/>
                </a:cubicBezTo>
                <a:cubicBezTo>
                  <a:pt x="1951725" y="510688"/>
                  <a:pt x="1949962" y="508927"/>
                  <a:pt x="1948204" y="507167"/>
                </a:cubicBezTo>
                <a:cubicBezTo>
                  <a:pt x="1948204" y="507167"/>
                  <a:pt x="1949962" y="507167"/>
                  <a:pt x="1951725" y="508927"/>
                </a:cubicBezTo>
                <a:cubicBezTo>
                  <a:pt x="1949962" y="505406"/>
                  <a:pt x="1948204" y="501885"/>
                  <a:pt x="1946441" y="498364"/>
                </a:cubicBezTo>
                <a:cubicBezTo>
                  <a:pt x="1948204" y="498364"/>
                  <a:pt x="1949962" y="500123"/>
                  <a:pt x="1951725" y="500123"/>
                </a:cubicBezTo>
                <a:cubicBezTo>
                  <a:pt x="1949962" y="496602"/>
                  <a:pt x="1948204" y="494841"/>
                  <a:pt x="1946441" y="491320"/>
                </a:cubicBezTo>
                <a:cubicBezTo>
                  <a:pt x="1937639" y="484276"/>
                  <a:pt x="1927073" y="478994"/>
                  <a:pt x="1921789" y="468429"/>
                </a:cubicBezTo>
                <a:cubicBezTo>
                  <a:pt x="1923552" y="468429"/>
                  <a:pt x="1925311" y="468429"/>
                  <a:pt x="1927073" y="466668"/>
                </a:cubicBezTo>
                <a:cubicBezTo>
                  <a:pt x="1916508" y="454342"/>
                  <a:pt x="1905943" y="447298"/>
                  <a:pt x="1897138" y="440256"/>
                </a:cubicBezTo>
                <a:cubicBezTo>
                  <a:pt x="1886572" y="433212"/>
                  <a:pt x="1879530" y="426170"/>
                  <a:pt x="1872486" y="413844"/>
                </a:cubicBezTo>
                <a:cubicBezTo>
                  <a:pt x="1876009" y="413844"/>
                  <a:pt x="1877330" y="416486"/>
                  <a:pt x="1879091" y="419786"/>
                </a:cubicBezTo>
                <a:lnTo>
                  <a:pt x="1880936" y="421765"/>
                </a:lnTo>
                <a:lnTo>
                  <a:pt x="1888335" y="429691"/>
                </a:lnTo>
                <a:lnTo>
                  <a:pt x="1887033" y="426844"/>
                </a:lnTo>
                <a:lnTo>
                  <a:pt x="1879972" y="411423"/>
                </a:lnTo>
                <a:cubicBezTo>
                  <a:pt x="1875130" y="405478"/>
                  <a:pt x="1868967" y="399757"/>
                  <a:pt x="1863683" y="394473"/>
                </a:cubicBezTo>
                <a:cubicBezTo>
                  <a:pt x="1868965" y="392713"/>
                  <a:pt x="1879530" y="403278"/>
                  <a:pt x="1883051" y="397994"/>
                </a:cubicBezTo>
                <a:cubicBezTo>
                  <a:pt x="1888335" y="408560"/>
                  <a:pt x="1893617" y="413844"/>
                  <a:pt x="1900661" y="420888"/>
                </a:cubicBezTo>
                <a:cubicBezTo>
                  <a:pt x="1907703" y="426170"/>
                  <a:pt x="1916508" y="433212"/>
                  <a:pt x="1925311" y="442016"/>
                </a:cubicBezTo>
                <a:cubicBezTo>
                  <a:pt x="1923552" y="443777"/>
                  <a:pt x="1918269" y="434974"/>
                  <a:pt x="1916508" y="438495"/>
                </a:cubicBezTo>
                <a:cubicBezTo>
                  <a:pt x="1928834" y="449061"/>
                  <a:pt x="1934118" y="454342"/>
                  <a:pt x="1942920" y="461384"/>
                </a:cubicBezTo>
                <a:cubicBezTo>
                  <a:pt x="1942920" y="459626"/>
                  <a:pt x="1942920" y="459626"/>
                  <a:pt x="1942920" y="457863"/>
                </a:cubicBezTo>
                <a:cubicBezTo>
                  <a:pt x="1927073" y="440256"/>
                  <a:pt x="1914747" y="424409"/>
                  <a:pt x="1904182" y="410323"/>
                </a:cubicBezTo>
                <a:cubicBezTo>
                  <a:pt x="1893617" y="396236"/>
                  <a:pt x="1881291" y="383908"/>
                  <a:pt x="1865444" y="369822"/>
                </a:cubicBezTo>
                <a:cubicBezTo>
                  <a:pt x="1847836" y="357498"/>
                  <a:pt x="1830227" y="355735"/>
                  <a:pt x="1814380" y="345170"/>
                </a:cubicBezTo>
                <a:cubicBezTo>
                  <a:pt x="1793251" y="332846"/>
                  <a:pt x="1784446" y="311715"/>
                  <a:pt x="1761555" y="306432"/>
                </a:cubicBezTo>
                <a:cubicBezTo>
                  <a:pt x="1758034" y="301150"/>
                  <a:pt x="1765078" y="295866"/>
                  <a:pt x="1758034" y="290585"/>
                </a:cubicBezTo>
                <a:cubicBezTo>
                  <a:pt x="1717533" y="280022"/>
                  <a:pt x="1669992" y="239521"/>
                  <a:pt x="1615407" y="220153"/>
                </a:cubicBezTo>
                <a:cubicBezTo>
                  <a:pt x="1557299" y="200782"/>
                  <a:pt x="1502713" y="195501"/>
                  <a:pt x="1456931" y="195501"/>
                </a:cubicBezTo>
                <a:cubicBezTo>
                  <a:pt x="1449889" y="193738"/>
                  <a:pt x="1448128" y="190217"/>
                  <a:pt x="1442845" y="188457"/>
                </a:cubicBezTo>
                <a:lnTo>
                  <a:pt x="1427428" y="188194"/>
                </a:lnTo>
                <a:lnTo>
                  <a:pt x="1428148" y="189043"/>
                </a:lnTo>
                <a:lnTo>
                  <a:pt x="1425028" y="188153"/>
                </a:lnTo>
                <a:lnTo>
                  <a:pt x="1417093" y="188017"/>
                </a:lnTo>
                <a:cubicBezTo>
                  <a:pt x="1409390" y="187136"/>
                  <a:pt x="1401467" y="185817"/>
                  <a:pt x="1390020" y="184935"/>
                </a:cubicBezTo>
                <a:cubicBezTo>
                  <a:pt x="1397064" y="179652"/>
                  <a:pt x="1391783" y="181414"/>
                  <a:pt x="1393541" y="172610"/>
                </a:cubicBezTo>
                <a:close/>
                <a:moveTo>
                  <a:pt x="1695758" y="164863"/>
                </a:moveTo>
                <a:cubicBezTo>
                  <a:pt x="1702206" y="161639"/>
                  <a:pt x="1721551" y="174536"/>
                  <a:pt x="1734448" y="179371"/>
                </a:cubicBezTo>
                <a:cubicBezTo>
                  <a:pt x="1727999" y="177760"/>
                  <a:pt x="1724775" y="180984"/>
                  <a:pt x="1721551" y="176147"/>
                </a:cubicBezTo>
                <a:cubicBezTo>
                  <a:pt x="1716716" y="172923"/>
                  <a:pt x="1716716" y="180984"/>
                  <a:pt x="1721551" y="182595"/>
                </a:cubicBezTo>
                <a:cubicBezTo>
                  <a:pt x="1719940" y="184208"/>
                  <a:pt x="1715103" y="179371"/>
                  <a:pt x="1713490" y="180984"/>
                </a:cubicBezTo>
                <a:cubicBezTo>
                  <a:pt x="1718327" y="177760"/>
                  <a:pt x="1707044" y="166474"/>
                  <a:pt x="1695758" y="164863"/>
                </a:cubicBezTo>
                <a:close/>
                <a:moveTo>
                  <a:pt x="1674800" y="153580"/>
                </a:moveTo>
                <a:cubicBezTo>
                  <a:pt x="1674800" y="148743"/>
                  <a:pt x="1686083" y="160026"/>
                  <a:pt x="1692531" y="161637"/>
                </a:cubicBezTo>
                <a:cubicBezTo>
                  <a:pt x="1690921" y="163250"/>
                  <a:pt x="1682861" y="156804"/>
                  <a:pt x="1674800" y="153580"/>
                </a:cubicBezTo>
                <a:close/>
                <a:moveTo>
                  <a:pt x="1278716" y="127395"/>
                </a:moveTo>
                <a:lnTo>
                  <a:pt x="1280576" y="127662"/>
                </a:lnTo>
                <a:lnTo>
                  <a:pt x="1279835" y="127784"/>
                </a:lnTo>
                <a:close/>
                <a:moveTo>
                  <a:pt x="1299182" y="124560"/>
                </a:moveTo>
                <a:cubicBezTo>
                  <a:pt x="1307241" y="129398"/>
                  <a:pt x="1320140" y="129398"/>
                  <a:pt x="1333035" y="131009"/>
                </a:cubicBezTo>
                <a:cubicBezTo>
                  <a:pt x="1344320" y="132622"/>
                  <a:pt x="1357217" y="134233"/>
                  <a:pt x="1362054" y="142294"/>
                </a:cubicBezTo>
                <a:cubicBezTo>
                  <a:pt x="1349155" y="140683"/>
                  <a:pt x="1337872" y="137459"/>
                  <a:pt x="1326586" y="135846"/>
                </a:cubicBezTo>
                <a:cubicBezTo>
                  <a:pt x="1315303" y="132622"/>
                  <a:pt x="1304017" y="131009"/>
                  <a:pt x="1292731" y="129398"/>
                </a:cubicBezTo>
                <a:lnTo>
                  <a:pt x="1280576" y="127662"/>
                </a:lnTo>
                <a:close/>
                <a:moveTo>
                  <a:pt x="1237670" y="117584"/>
                </a:moveTo>
                <a:cubicBezTo>
                  <a:pt x="1243262" y="117659"/>
                  <a:pt x="1249811" y="118415"/>
                  <a:pt x="1256057" y="119523"/>
                </a:cubicBezTo>
                <a:lnTo>
                  <a:pt x="1278716" y="127395"/>
                </a:lnTo>
                <a:lnTo>
                  <a:pt x="1225024" y="119725"/>
                </a:lnTo>
                <a:cubicBezTo>
                  <a:pt x="1227443" y="118113"/>
                  <a:pt x="1232078" y="117508"/>
                  <a:pt x="1237670" y="117584"/>
                </a:cubicBezTo>
                <a:close/>
                <a:moveTo>
                  <a:pt x="1168600" y="108442"/>
                </a:moveTo>
                <a:cubicBezTo>
                  <a:pt x="1184723" y="111666"/>
                  <a:pt x="1155704" y="113279"/>
                  <a:pt x="1168600" y="114890"/>
                </a:cubicBezTo>
                <a:cubicBezTo>
                  <a:pt x="1165376" y="119725"/>
                  <a:pt x="1147642" y="114890"/>
                  <a:pt x="1150866" y="110055"/>
                </a:cubicBezTo>
                <a:cubicBezTo>
                  <a:pt x="1155704" y="108442"/>
                  <a:pt x="1168600" y="113279"/>
                  <a:pt x="1168600" y="108442"/>
                </a:cubicBezTo>
                <a:close/>
                <a:moveTo>
                  <a:pt x="1216963" y="106826"/>
                </a:moveTo>
                <a:cubicBezTo>
                  <a:pt x="1210514" y="113275"/>
                  <a:pt x="1194393" y="111664"/>
                  <a:pt x="1191169" y="118110"/>
                </a:cubicBezTo>
                <a:cubicBezTo>
                  <a:pt x="1181497" y="116499"/>
                  <a:pt x="1196007" y="114888"/>
                  <a:pt x="1191169" y="110050"/>
                </a:cubicBezTo>
                <a:cubicBezTo>
                  <a:pt x="1204066" y="111664"/>
                  <a:pt x="1204066" y="105215"/>
                  <a:pt x="1216963" y="106826"/>
                </a:cubicBezTo>
                <a:close/>
                <a:moveTo>
                  <a:pt x="1344318" y="24609"/>
                </a:moveTo>
                <a:cubicBezTo>
                  <a:pt x="1345929" y="22998"/>
                  <a:pt x="1350766" y="22998"/>
                  <a:pt x="1355601" y="24609"/>
                </a:cubicBezTo>
                <a:cubicBezTo>
                  <a:pt x="1355601" y="27833"/>
                  <a:pt x="1358828" y="29447"/>
                  <a:pt x="1357215" y="31057"/>
                </a:cubicBezTo>
                <a:lnTo>
                  <a:pt x="1349153" y="29447"/>
                </a:lnTo>
                <a:cubicBezTo>
                  <a:pt x="1353990" y="27833"/>
                  <a:pt x="1352379" y="26222"/>
                  <a:pt x="1344318" y="24609"/>
                </a:cubicBezTo>
                <a:close/>
                <a:moveTo>
                  <a:pt x="1266938" y="10102"/>
                </a:moveTo>
                <a:lnTo>
                  <a:pt x="1267196" y="10306"/>
                </a:lnTo>
                <a:lnTo>
                  <a:pt x="1266821" y="10221"/>
                </a:lnTo>
                <a:close/>
                <a:moveTo>
                  <a:pt x="1279634" y="8289"/>
                </a:moveTo>
                <a:cubicBezTo>
                  <a:pt x="1283060" y="8893"/>
                  <a:pt x="1287091" y="10908"/>
                  <a:pt x="1289509" y="13326"/>
                </a:cubicBezTo>
                <a:cubicBezTo>
                  <a:pt x="1297569" y="13326"/>
                  <a:pt x="1286285" y="10102"/>
                  <a:pt x="1292734" y="8491"/>
                </a:cubicBezTo>
                <a:cubicBezTo>
                  <a:pt x="1300793" y="13326"/>
                  <a:pt x="1323364" y="11715"/>
                  <a:pt x="1318527" y="16550"/>
                </a:cubicBezTo>
                <a:cubicBezTo>
                  <a:pt x="1321751" y="16550"/>
                  <a:pt x="1323364" y="16550"/>
                  <a:pt x="1323364" y="18163"/>
                </a:cubicBezTo>
                <a:cubicBezTo>
                  <a:pt x="1331424" y="16550"/>
                  <a:pt x="1320140" y="10102"/>
                  <a:pt x="1333037" y="13326"/>
                </a:cubicBezTo>
                <a:cubicBezTo>
                  <a:pt x="1323364" y="16550"/>
                  <a:pt x="1339485" y="18163"/>
                  <a:pt x="1342707" y="21387"/>
                </a:cubicBezTo>
                <a:cubicBezTo>
                  <a:pt x="1328199" y="26222"/>
                  <a:pt x="1292734" y="16550"/>
                  <a:pt x="1275000" y="16550"/>
                </a:cubicBezTo>
                <a:lnTo>
                  <a:pt x="1267196" y="10306"/>
                </a:lnTo>
                <a:lnTo>
                  <a:pt x="1273387" y="11715"/>
                </a:lnTo>
                <a:cubicBezTo>
                  <a:pt x="1273387" y="8491"/>
                  <a:pt x="1276208" y="7685"/>
                  <a:pt x="1279634" y="8289"/>
                </a:cubicBezTo>
                <a:close/>
                <a:moveTo>
                  <a:pt x="1212127" y="429"/>
                </a:moveTo>
                <a:cubicBezTo>
                  <a:pt x="1234697" y="-1182"/>
                  <a:pt x="1231472" y="2042"/>
                  <a:pt x="1260490" y="5266"/>
                </a:cubicBezTo>
                <a:cubicBezTo>
                  <a:pt x="1256460" y="7685"/>
                  <a:pt x="1260089" y="8893"/>
                  <a:pt x="1264522" y="9699"/>
                </a:cubicBezTo>
                <a:lnTo>
                  <a:pt x="1266821" y="10221"/>
                </a:lnTo>
                <a:lnTo>
                  <a:pt x="1263714" y="13326"/>
                </a:lnTo>
                <a:cubicBezTo>
                  <a:pt x="1245980" y="11715"/>
                  <a:pt x="1236310" y="429"/>
                  <a:pt x="1218576" y="3653"/>
                </a:cubicBezTo>
                <a:cubicBezTo>
                  <a:pt x="1220189" y="6877"/>
                  <a:pt x="1233086" y="5266"/>
                  <a:pt x="1234697" y="8491"/>
                </a:cubicBezTo>
                <a:cubicBezTo>
                  <a:pt x="1228248" y="10102"/>
                  <a:pt x="1223413" y="5266"/>
                  <a:pt x="1213738" y="8491"/>
                </a:cubicBezTo>
                <a:cubicBezTo>
                  <a:pt x="1212127" y="3653"/>
                  <a:pt x="1213738" y="5266"/>
                  <a:pt x="1212127" y="42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841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E2200-7F95-ACF6-8218-7A45B8E9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满江红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185E0-0613-90A3-A1F0-2E8C67F0CE6A}"/>
              </a:ext>
            </a:extLst>
          </p:cNvPr>
          <p:cNvSpPr txBox="1"/>
          <p:nvPr/>
        </p:nvSpPr>
        <p:spPr>
          <a:xfrm>
            <a:off x="751643" y="1627893"/>
            <a:ext cx="10688714" cy="43704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怒发冲冠，凭栏处，潇潇雨歇。抬望眼，仰天长啸，壮怀激烈。三十功名尘与土，八千里路云和月。莫等闲，白了少年头，空悲切。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靖康耻，犹未雪。臣子恨，何时灭？驾长车，踏破贺兰山缺。壮志饥餐胡虏肉，笑谈渴饮匈奴血。待从头，收拾旧山河，朝天阙！</a:t>
            </a:r>
          </a:p>
        </p:txBody>
      </p:sp>
    </p:spTree>
    <p:extLst>
      <p:ext uri="{BB962C8B-B14F-4D97-AF65-F5344CB8AC3E}">
        <p14:creationId xmlns:p14="http://schemas.microsoft.com/office/powerpoint/2010/main" val="268039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90336-0A00-8558-EEE1-8957C334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知人</a:t>
            </a:r>
          </a:p>
        </p:txBody>
      </p:sp>
      <p:pic>
        <p:nvPicPr>
          <p:cNvPr id="3" name="Picture 2" descr="盡忠報國的岳飛- 教育局教育多媒體">
            <a:extLst>
              <a:ext uri="{FF2B5EF4-FFF2-40B4-BE49-F238E27FC236}">
                <a16:creationId xmlns:a16="http://schemas.microsoft.com/office/drawing/2014/main" id="{B0A206C4-9016-C64C-4500-0824750A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4" y="1474803"/>
            <a:ext cx="4503383" cy="252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6E9F81-7978-A955-39C0-06E5EC70DECE}"/>
              </a:ext>
            </a:extLst>
          </p:cNvPr>
          <p:cNvSpPr txBox="1"/>
          <p:nvPr/>
        </p:nvSpPr>
        <p:spPr>
          <a:xfrm>
            <a:off x="5592932" y="1695635"/>
            <a:ext cx="6196614" cy="38018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岳飞，南宋爱国将领、诗人、军事家，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zh-CN" altLang="en-US" sz="2800" dirty="0"/>
              <a:t>因其治军有方、指挥得当，其军队被誉为“岳家军”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zh-CN" altLang="en-US" sz="2800" dirty="0"/>
              <a:t>曾率军一路北伐，收复失地，却在宰相秦桧的算计下，被宋高宗召回，冤死风波亭</a:t>
            </a:r>
          </a:p>
        </p:txBody>
      </p:sp>
    </p:spTree>
    <p:extLst>
      <p:ext uri="{BB962C8B-B14F-4D97-AF65-F5344CB8AC3E}">
        <p14:creationId xmlns:p14="http://schemas.microsoft.com/office/powerpoint/2010/main" val="220225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861B8-4206-0BAB-C5FE-DC537257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论世</a:t>
            </a:r>
          </a:p>
        </p:txBody>
      </p:sp>
      <p:pic>
        <p:nvPicPr>
          <p:cNvPr id="7" name="图片 6">
            <a:hlinkClick r:id="rId2"/>
            <a:extLst>
              <a:ext uri="{FF2B5EF4-FFF2-40B4-BE49-F238E27FC236}">
                <a16:creationId xmlns:a16="http://schemas.microsoft.com/office/drawing/2014/main" id="{437F3E42-0D3B-91C2-AD13-A458BC597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90" y="1354906"/>
            <a:ext cx="8289220" cy="55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2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>
            <a:extLst>
              <a:ext uri="{FF2B5EF4-FFF2-40B4-BE49-F238E27FC236}">
                <a16:creationId xmlns:a16="http://schemas.microsoft.com/office/drawing/2014/main" id="{D6CC416A-4CD5-4E0B-9286-1D11E044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8" y="3240183"/>
            <a:ext cx="11734895" cy="3068542"/>
          </a:xfrm>
          <a:prstGeom prst="rect">
            <a:avLst/>
          </a:prstGeom>
        </p:spPr>
      </p:pic>
      <p:sp>
        <p:nvSpPr>
          <p:cNvPr id="221" name="标题 220">
            <a:extLst>
              <a:ext uri="{FF2B5EF4-FFF2-40B4-BE49-F238E27FC236}">
                <a16:creationId xmlns:a16="http://schemas.microsoft.com/office/drawing/2014/main" id="{6ED6C629-8CE1-480A-A177-C64732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修辞手法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DADB1F6-4C7D-44B4-9554-BDED808BD0BE}"/>
              </a:ext>
            </a:extLst>
          </p:cNvPr>
          <p:cNvCxnSpPr>
            <a:cxnSpLocks/>
          </p:cNvCxnSpPr>
          <p:nvPr/>
        </p:nvCxnSpPr>
        <p:spPr>
          <a:xfrm>
            <a:off x="1072242" y="3260400"/>
            <a:ext cx="0" cy="2118287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7B8E1D0-DF65-4FB0-8D21-695555F2D40C}"/>
              </a:ext>
            </a:extLst>
          </p:cNvPr>
          <p:cNvCxnSpPr>
            <a:cxnSpLocks/>
          </p:cNvCxnSpPr>
          <p:nvPr/>
        </p:nvCxnSpPr>
        <p:spPr>
          <a:xfrm>
            <a:off x="3728286" y="2349661"/>
            <a:ext cx="0" cy="2216406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FD3FF6-6A5D-4F90-A5BB-33CBC8EE23E6}"/>
              </a:ext>
            </a:extLst>
          </p:cNvPr>
          <p:cNvCxnSpPr>
            <a:cxnSpLocks/>
          </p:cNvCxnSpPr>
          <p:nvPr/>
        </p:nvCxnSpPr>
        <p:spPr>
          <a:xfrm>
            <a:off x="6384330" y="3184378"/>
            <a:ext cx="0" cy="1943664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52D2525-DDD6-4798-9E7E-0BE07F2AF797}"/>
              </a:ext>
            </a:extLst>
          </p:cNvPr>
          <p:cNvCxnSpPr>
            <a:cxnSpLocks/>
          </p:cNvCxnSpPr>
          <p:nvPr/>
        </p:nvCxnSpPr>
        <p:spPr>
          <a:xfrm>
            <a:off x="9040373" y="1863524"/>
            <a:ext cx="0" cy="2348491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D6B7E83-3808-4D3D-ADEE-01B9AD74CB61}"/>
              </a:ext>
            </a:extLst>
          </p:cNvPr>
          <p:cNvSpPr/>
          <p:nvPr/>
        </p:nvSpPr>
        <p:spPr>
          <a:xfrm>
            <a:off x="857146" y="2896243"/>
            <a:ext cx="432000" cy="43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1D6CA0-4678-4D1D-98FB-A5A4791354A6}"/>
              </a:ext>
            </a:extLst>
          </p:cNvPr>
          <p:cNvSpPr txBox="1"/>
          <p:nvPr/>
        </p:nvSpPr>
        <p:spPr>
          <a:xfrm>
            <a:off x="919619" y="2952623"/>
            <a:ext cx="321128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C100EEC-AFDC-4476-842F-11751DFEAFA9}"/>
              </a:ext>
            </a:extLst>
          </p:cNvPr>
          <p:cNvSpPr txBox="1"/>
          <p:nvPr/>
        </p:nvSpPr>
        <p:spPr>
          <a:xfrm>
            <a:off x="1358453" y="3435410"/>
            <a:ext cx="1869341" cy="5328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这一句用了夸张的修辞手法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956078E-D3EE-4028-912B-ADF95EF902CA}"/>
              </a:ext>
            </a:extLst>
          </p:cNvPr>
          <p:cNvSpPr txBox="1"/>
          <p:nvPr/>
        </p:nvSpPr>
        <p:spPr>
          <a:xfrm>
            <a:off x="1462177" y="2889222"/>
            <a:ext cx="166189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什么修辞</a:t>
            </a:r>
          </a:p>
        </p:txBody>
      </p:sp>
      <p:sp useBgFill="1">
        <p:nvSpPr>
          <p:cNvPr id="39" name="任意多边形: 形状 38">
            <a:extLst>
              <a:ext uri="{FF2B5EF4-FFF2-40B4-BE49-F238E27FC236}">
                <a16:creationId xmlns:a16="http://schemas.microsoft.com/office/drawing/2014/main" id="{DE35A36F-068E-4E39-A929-FFC327BD39A1}"/>
              </a:ext>
            </a:extLst>
          </p:cNvPr>
          <p:cNvSpPr/>
          <p:nvPr/>
        </p:nvSpPr>
        <p:spPr>
          <a:xfrm>
            <a:off x="1358452" y="2793618"/>
            <a:ext cx="1869342" cy="608165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C1CA50D-4A44-4127-AF57-C05FBC577228}"/>
              </a:ext>
            </a:extLst>
          </p:cNvPr>
          <p:cNvSpPr/>
          <p:nvPr/>
        </p:nvSpPr>
        <p:spPr>
          <a:xfrm>
            <a:off x="3515625" y="2156497"/>
            <a:ext cx="432000" cy="43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8B7F35B-2C0E-44F6-8BCE-48D53D51DC6B}"/>
              </a:ext>
            </a:extLst>
          </p:cNvPr>
          <p:cNvSpPr txBox="1"/>
          <p:nvPr/>
        </p:nvSpPr>
        <p:spPr>
          <a:xfrm>
            <a:off x="3571154" y="2216092"/>
            <a:ext cx="321128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贰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9E23CA6-DF03-4472-882A-AC7A06D281AE}"/>
              </a:ext>
            </a:extLst>
          </p:cNvPr>
          <p:cNvSpPr/>
          <p:nvPr/>
        </p:nvSpPr>
        <p:spPr>
          <a:xfrm>
            <a:off x="8828697" y="1700541"/>
            <a:ext cx="432000" cy="43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91E8366-E1BF-43E9-9467-988CACC2B9A4}"/>
              </a:ext>
            </a:extLst>
          </p:cNvPr>
          <p:cNvSpPr txBox="1"/>
          <p:nvPr/>
        </p:nvSpPr>
        <p:spPr>
          <a:xfrm>
            <a:off x="8884133" y="1762652"/>
            <a:ext cx="321128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肆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DF5FB998-C037-45FF-8BA5-9CD1BDE8D615}"/>
              </a:ext>
            </a:extLst>
          </p:cNvPr>
          <p:cNvSpPr/>
          <p:nvPr/>
        </p:nvSpPr>
        <p:spPr>
          <a:xfrm>
            <a:off x="6168045" y="2884110"/>
            <a:ext cx="432000" cy="43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AB4EDA7-06D7-4D1C-969B-D4DBAFF71255}"/>
              </a:ext>
            </a:extLst>
          </p:cNvPr>
          <p:cNvSpPr txBox="1"/>
          <p:nvPr/>
        </p:nvSpPr>
        <p:spPr>
          <a:xfrm>
            <a:off x="6223766" y="2942421"/>
            <a:ext cx="321128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叁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AC2A058-5DEA-4A76-9E74-ED5E46C830DA}"/>
              </a:ext>
            </a:extLst>
          </p:cNvPr>
          <p:cNvSpPr txBox="1"/>
          <p:nvPr/>
        </p:nvSpPr>
        <p:spPr>
          <a:xfrm>
            <a:off x="4127525" y="2151378"/>
            <a:ext cx="166189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修辞对象</a:t>
            </a:r>
          </a:p>
        </p:txBody>
      </p:sp>
      <p:sp useBgFill="1">
        <p:nvSpPr>
          <p:cNvPr id="37" name="任意多边形: 形状 36">
            <a:extLst>
              <a:ext uri="{FF2B5EF4-FFF2-40B4-BE49-F238E27FC236}">
                <a16:creationId xmlns:a16="http://schemas.microsoft.com/office/drawing/2014/main" id="{27A490D2-1184-49E3-AC0F-06D8AD9A2CBF}"/>
              </a:ext>
            </a:extLst>
          </p:cNvPr>
          <p:cNvSpPr/>
          <p:nvPr/>
        </p:nvSpPr>
        <p:spPr>
          <a:xfrm>
            <a:off x="4016463" y="2055774"/>
            <a:ext cx="1869342" cy="608165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BE23C75-33BC-4642-BBEC-CAB8830A2DCA}"/>
              </a:ext>
            </a:extLst>
          </p:cNvPr>
          <p:cNvSpPr txBox="1"/>
          <p:nvPr/>
        </p:nvSpPr>
        <p:spPr>
          <a:xfrm>
            <a:off x="6858817" y="2863340"/>
            <a:ext cx="166189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修辞效果</a:t>
            </a:r>
          </a:p>
        </p:txBody>
      </p:sp>
      <p:sp useBgFill="1">
        <p:nvSpPr>
          <p:cNvPr id="46" name="任意多边形: 形状 45">
            <a:extLst>
              <a:ext uri="{FF2B5EF4-FFF2-40B4-BE49-F238E27FC236}">
                <a16:creationId xmlns:a16="http://schemas.microsoft.com/office/drawing/2014/main" id="{ED1A8AD2-7336-44DC-B41A-DBBF1AE2BC68}"/>
              </a:ext>
            </a:extLst>
          </p:cNvPr>
          <p:cNvSpPr/>
          <p:nvPr/>
        </p:nvSpPr>
        <p:spPr>
          <a:xfrm>
            <a:off x="6646659" y="2767736"/>
            <a:ext cx="1869342" cy="608165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87996BF-9913-4790-AB34-68EFDE91EB88}"/>
              </a:ext>
            </a:extLst>
          </p:cNvPr>
          <p:cNvSpPr txBox="1"/>
          <p:nvPr/>
        </p:nvSpPr>
        <p:spPr>
          <a:xfrm>
            <a:off x="9427097" y="1662390"/>
            <a:ext cx="166189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情感表达</a:t>
            </a:r>
          </a:p>
        </p:txBody>
      </p:sp>
      <p:sp useBgFill="1">
        <p:nvSpPr>
          <p:cNvPr id="59" name="任意多边形: 形状 58">
            <a:extLst>
              <a:ext uri="{FF2B5EF4-FFF2-40B4-BE49-F238E27FC236}">
                <a16:creationId xmlns:a16="http://schemas.microsoft.com/office/drawing/2014/main" id="{9511AA27-55E1-4564-AE22-E3B0294E283B}"/>
              </a:ext>
            </a:extLst>
          </p:cNvPr>
          <p:cNvSpPr/>
          <p:nvPr/>
        </p:nvSpPr>
        <p:spPr>
          <a:xfrm>
            <a:off x="9299680" y="1576946"/>
            <a:ext cx="1869342" cy="608165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302AD10-74D8-41BB-B2E8-3BD2BD4B8DEF}"/>
              </a:ext>
            </a:extLst>
          </p:cNvPr>
          <p:cNvSpPr txBox="1"/>
          <p:nvPr/>
        </p:nvSpPr>
        <p:spPr>
          <a:xfrm>
            <a:off x="4007168" y="2794735"/>
            <a:ext cx="1869341" cy="8129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将瀑布这个事物进行了扩大夸张（也就是把事物写的更大了）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94E7A88-9468-4428-948F-FD3C7098637E}"/>
              </a:ext>
            </a:extLst>
          </p:cNvPr>
          <p:cNvSpPr txBox="1"/>
          <p:nvPr/>
        </p:nvSpPr>
        <p:spPr>
          <a:xfrm>
            <a:off x="9299681" y="2256112"/>
            <a:ext cx="1869341" cy="8129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体现了作者对庐山瀑布美景的赞美和对自然山水的喜爱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C550A10-1706-40AE-95C5-39933B15E4F7}"/>
              </a:ext>
            </a:extLst>
          </p:cNvPr>
          <p:cNvSpPr txBox="1"/>
          <p:nvPr/>
        </p:nvSpPr>
        <p:spPr>
          <a:xfrm>
            <a:off x="6646660" y="3429000"/>
            <a:ext cx="1869341" cy="5328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突出了瀑布的落差之大，反映了瀑布的壮美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5A9A96-0DE8-49C4-3BBD-F60426F48492}"/>
              </a:ext>
            </a:extLst>
          </p:cNvPr>
          <p:cNvSpPr/>
          <p:nvPr/>
        </p:nvSpPr>
        <p:spPr>
          <a:xfrm rot="20348326">
            <a:off x="6689188" y="4462032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chemeClr val="accent4"/>
                </a:solidFill>
              </a:rPr>
              <a:t>飞流直下三千尺</a:t>
            </a:r>
          </a:p>
        </p:txBody>
      </p:sp>
    </p:spTree>
    <p:extLst>
      <p:ext uri="{BB962C8B-B14F-4D97-AF65-F5344CB8AC3E}">
        <p14:creationId xmlns:p14="http://schemas.microsoft.com/office/powerpoint/2010/main" val="401933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50EBB-043E-FC44-CCA2-AECA136D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炼字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DB3017-47FA-4C77-C6EA-49496254311A}"/>
              </a:ext>
            </a:extLst>
          </p:cNvPr>
          <p:cNvSpPr txBox="1"/>
          <p:nvPr/>
        </p:nvSpPr>
        <p:spPr>
          <a:xfrm>
            <a:off x="1038688" y="1740023"/>
            <a:ext cx="9419208" cy="34163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3600" dirty="0"/>
              <a:t>什么是炼字？</a:t>
            </a:r>
            <a:endParaRPr lang="en-US" altLang="zh-CN" sz="3600" dirty="0"/>
          </a:p>
          <a:p>
            <a:pPr algn="l"/>
            <a:endParaRPr lang="en-US" altLang="zh-CN" dirty="0"/>
          </a:p>
          <a:p>
            <a:pPr algn="l"/>
            <a:r>
              <a:rPr lang="zh-CN" altLang="en-US" sz="2400" dirty="0"/>
              <a:t>是根据内容和情感的需要，精心挑选最贴切、最富有表现力的字词来表情达意的一种修辞手法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endParaRPr lang="en-US" altLang="zh-CN" sz="3600" dirty="0"/>
          </a:p>
          <a:p>
            <a:pPr algn="l"/>
            <a:endParaRPr lang="en-US" altLang="zh-CN" sz="2800" dirty="0"/>
          </a:p>
          <a:p>
            <a:pPr algn="l"/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97D2DB-2B6C-A2BC-CE82-EFB1FF92591F}"/>
              </a:ext>
            </a:extLst>
          </p:cNvPr>
          <p:cNvSpPr/>
          <p:nvPr/>
        </p:nvSpPr>
        <p:spPr>
          <a:xfrm>
            <a:off x="2831907" y="3784080"/>
            <a:ext cx="6474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所以为什么要炼字？</a:t>
            </a:r>
          </a:p>
        </p:txBody>
      </p:sp>
    </p:spTree>
    <p:extLst>
      <p:ext uri="{BB962C8B-B14F-4D97-AF65-F5344CB8AC3E}">
        <p14:creationId xmlns:p14="http://schemas.microsoft.com/office/powerpoint/2010/main" val="90669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57607-9578-C11D-3863-DD2FB81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炼字的故事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DBAF06-21AD-3DFC-7471-81877147A9FE}"/>
              </a:ext>
            </a:extLst>
          </p:cNvPr>
          <p:cNvSpPr/>
          <p:nvPr/>
        </p:nvSpPr>
        <p:spPr>
          <a:xfrm>
            <a:off x="1502435" y="2967335"/>
            <a:ext cx="9187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“鸟宿池边树，僧敲月下门”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8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222A35"/>
      </a:dk2>
      <a:lt2>
        <a:srgbClr val="DBEFF9"/>
      </a:lt2>
      <a:accent1>
        <a:srgbClr val="25406B"/>
      </a:accent1>
      <a:accent2>
        <a:srgbClr val="66ACDB"/>
      </a:accent2>
      <a:accent3>
        <a:srgbClr val="AD4946"/>
      </a:accent3>
      <a:accent4>
        <a:srgbClr val="25AE9E"/>
      </a:accent4>
      <a:accent5>
        <a:srgbClr val="FC9783"/>
      </a:accent5>
      <a:accent6>
        <a:srgbClr val="FB7598"/>
      </a:accent6>
      <a:hlink>
        <a:srgbClr val="F49100"/>
      </a:hlink>
      <a:folHlink>
        <a:srgbClr val="85DFD0"/>
      </a:folHlink>
    </a:clrScheme>
    <a:fontScheme name="font">
      <a:majorFont>
        <a:latin typeface="微软雅黑 Bold"/>
        <a:ea typeface="思源宋体 CN Heavy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0CD27951-AB6D-4B67-B17C-5C029B85B9F5}" vid="{9B770B75-4EAD-4B24-BE2A-1F1291F21CD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02-标准模板空白文档</Template>
  <TotalTime>5715</TotalTime>
  <Words>367</Words>
  <Application>Microsoft Office PowerPoint</Application>
  <PresentationFormat>宽屏</PresentationFormat>
  <Paragraphs>55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Hanson</vt:lpstr>
      <vt:lpstr>等线</vt:lpstr>
      <vt:lpstr>华文宋体</vt:lpstr>
      <vt:lpstr>华文细黑</vt:lpstr>
      <vt:lpstr>华文行楷</vt:lpstr>
      <vt:lpstr>隶书</vt:lpstr>
      <vt:lpstr>微软雅黑</vt:lpstr>
      <vt:lpstr>微软雅黑 Bold</vt:lpstr>
      <vt:lpstr>Arial</vt:lpstr>
      <vt:lpstr>Office 主题​​</vt:lpstr>
      <vt:lpstr>PowerPoint 演示文稿</vt:lpstr>
      <vt:lpstr>PowerPoint 演示文稿</vt:lpstr>
      <vt:lpstr>阅读方法</vt:lpstr>
      <vt:lpstr>满江红</vt:lpstr>
      <vt:lpstr>知人</vt:lpstr>
      <vt:lpstr>论世</vt:lpstr>
      <vt:lpstr>修辞手法</vt:lpstr>
      <vt:lpstr>炼字</vt:lpstr>
      <vt:lpstr>炼字的故事</vt:lpstr>
      <vt:lpstr>炼字的例子</vt:lpstr>
      <vt:lpstr>炼字的例子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十月长</dc:creator>
  <cp:lastModifiedBy>晋辉 王</cp:lastModifiedBy>
  <cp:revision>111</cp:revision>
  <dcterms:created xsi:type="dcterms:W3CDTF">2022-03-11T07:32:45Z</dcterms:created>
  <dcterms:modified xsi:type="dcterms:W3CDTF">2024-07-27T23:20:02Z</dcterms:modified>
</cp:coreProperties>
</file>